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7"/>
  </p:notesMasterIdLst>
  <p:sldIdLst>
    <p:sldId id="256" r:id="rId2"/>
    <p:sldId id="292" r:id="rId3"/>
    <p:sldId id="303" r:id="rId4"/>
    <p:sldId id="287" r:id="rId5"/>
    <p:sldId id="288" r:id="rId6"/>
    <p:sldId id="293" r:id="rId7"/>
    <p:sldId id="261" r:id="rId8"/>
    <p:sldId id="262" r:id="rId9"/>
    <p:sldId id="296" r:id="rId10"/>
    <p:sldId id="304" r:id="rId11"/>
    <p:sldId id="302" r:id="rId12"/>
    <p:sldId id="301" r:id="rId13"/>
    <p:sldId id="306" r:id="rId14"/>
    <p:sldId id="298" r:id="rId15"/>
    <p:sldId id="285"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B0C3F"/>
    <a:srgbClr val="AD0B2E"/>
    <a:srgbClr val="FFFFFF"/>
    <a:srgbClr val="EE8012"/>
    <a:srgbClr val="EA9B0C"/>
    <a:srgbClr val="F3A10D"/>
    <a:srgbClr val="EE9D0C"/>
    <a:srgbClr val="BC6138"/>
    <a:srgbClr val="00AC8F"/>
    <a:srgbClr val="00D6B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6679CC1-885C-451F-BBC1-57D264330802}" v="1043" dt="2023-10-04T23:48:15.374"/>
    <p1510:client id="{C6472411-0EB8-5B13-E60B-BAC991457155}" v="1149" dt="2023-10-16T16:57:02.30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972" autoAdjust="0"/>
    <p:restoredTop sz="73738" autoAdjust="0"/>
  </p:normalViewPr>
  <p:slideViewPr>
    <p:cSldViewPr snapToGrid="0">
      <p:cViewPr varScale="1">
        <p:scale>
          <a:sx n="96" d="100"/>
          <a:sy n="96" d="100"/>
        </p:scale>
        <p:origin x="864"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ELL, LUKE (Student)" userId="S::c2240950@live.tees.ac.uk::2bede843-b611-4b7e-b297-936aa1d1288e" providerId="AD" clId="Web-{C6472411-0EB8-5B13-E60B-BAC991457155}"/>
    <pc:docChg chg="addSld delSld modSld sldOrd">
      <pc:chgData name="BELL, LUKE (Student)" userId="S::c2240950@live.tees.ac.uk::2bede843-b611-4b7e-b297-936aa1d1288e" providerId="AD" clId="Web-{C6472411-0EB8-5B13-E60B-BAC991457155}" dt="2023-10-16T16:57:02.302" v="1060"/>
      <pc:docMkLst>
        <pc:docMk/>
      </pc:docMkLst>
      <pc:sldChg chg="modSp">
        <pc:chgData name="BELL, LUKE (Student)" userId="S::c2240950@live.tees.ac.uk::2bede843-b611-4b7e-b297-936aa1d1288e" providerId="AD" clId="Web-{C6472411-0EB8-5B13-E60B-BAC991457155}" dt="2023-10-16T15:30:39.476" v="160" actId="20577"/>
        <pc:sldMkLst>
          <pc:docMk/>
          <pc:sldMk cId="109857222" sldId="256"/>
        </pc:sldMkLst>
        <pc:spChg chg="mod">
          <ac:chgData name="BELL, LUKE (Student)" userId="S::c2240950@live.tees.ac.uk::2bede843-b611-4b7e-b297-936aa1d1288e" providerId="AD" clId="Web-{C6472411-0EB8-5B13-E60B-BAC991457155}" dt="2023-10-16T15:27:57.550" v="114" actId="20577"/>
          <ac:spMkLst>
            <pc:docMk/>
            <pc:sldMk cId="109857222" sldId="256"/>
            <ac:spMk id="3" creationId="{00000000-0000-0000-0000-000000000000}"/>
          </ac:spMkLst>
        </pc:spChg>
        <pc:spChg chg="mod">
          <ac:chgData name="BELL, LUKE (Student)" userId="S::c2240950@live.tees.ac.uk::2bede843-b611-4b7e-b297-936aa1d1288e" providerId="AD" clId="Web-{C6472411-0EB8-5B13-E60B-BAC991457155}" dt="2023-10-16T15:30:39.476" v="160" actId="20577"/>
          <ac:spMkLst>
            <pc:docMk/>
            <pc:sldMk cId="109857222" sldId="256"/>
            <ac:spMk id="4" creationId="{B131B469-DC23-39BA-642E-72B999E715B5}"/>
          </ac:spMkLst>
        </pc:spChg>
      </pc:sldChg>
      <pc:sldChg chg="modSp ord">
        <pc:chgData name="BELL, LUKE (Student)" userId="S::c2240950@live.tees.ac.uk::2bede843-b611-4b7e-b297-936aa1d1288e" providerId="AD" clId="Web-{C6472411-0EB8-5B13-E60B-BAC991457155}" dt="2023-10-16T16:37:57.366" v="658" actId="20577"/>
        <pc:sldMkLst>
          <pc:docMk/>
          <pc:sldMk cId="3646091958" sldId="257"/>
        </pc:sldMkLst>
        <pc:spChg chg="mod">
          <ac:chgData name="BELL, LUKE (Student)" userId="S::c2240950@live.tees.ac.uk::2bede843-b611-4b7e-b297-936aa1d1288e" providerId="AD" clId="Web-{C6472411-0EB8-5B13-E60B-BAC991457155}" dt="2023-10-16T16:37:12.004" v="652" actId="20577"/>
          <ac:spMkLst>
            <pc:docMk/>
            <pc:sldMk cId="3646091958" sldId="257"/>
            <ac:spMk id="2" creationId="{23EF8AF1-78F1-75BB-5B5D-3673967C7AD5}"/>
          </ac:spMkLst>
        </pc:spChg>
        <pc:spChg chg="mod">
          <ac:chgData name="BELL, LUKE (Student)" userId="S::c2240950@live.tees.ac.uk::2bede843-b611-4b7e-b297-936aa1d1288e" providerId="AD" clId="Web-{C6472411-0EB8-5B13-E60B-BAC991457155}" dt="2023-10-16T16:37:57.366" v="658" actId="20577"/>
          <ac:spMkLst>
            <pc:docMk/>
            <pc:sldMk cId="3646091958" sldId="257"/>
            <ac:spMk id="3" creationId="{09600C1F-7292-6A7E-5647-EC96EFECF5E1}"/>
          </ac:spMkLst>
        </pc:spChg>
      </pc:sldChg>
      <pc:sldChg chg="ord">
        <pc:chgData name="BELL, LUKE (Student)" userId="S::c2240950@live.tees.ac.uk::2bede843-b611-4b7e-b297-936aa1d1288e" providerId="AD" clId="Web-{C6472411-0EB8-5B13-E60B-BAC991457155}" dt="2023-10-16T15:50:18.712" v="311"/>
        <pc:sldMkLst>
          <pc:docMk/>
          <pc:sldMk cId="338682396" sldId="258"/>
        </pc:sldMkLst>
      </pc:sldChg>
      <pc:sldChg chg="del">
        <pc:chgData name="BELL, LUKE (Student)" userId="S::c2240950@live.tees.ac.uk::2bede843-b611-4b7e-b297-936aa1d1288e" providerId="AD" clId="Web-{C6472411-0EB8-5B13-E60B-BAC991457155}" dt="2023-10-16T15:03:54.487" v="95"/>
        <pc:sldMkLst>
          <pc:docMk/>
          <pc:sldMk cId="1799417436" sldId="259"/>
        </pc:sldMkLst>
      </pc:sldChg>
      <pc:sldChg chg="addSp modSp ord">
        <pc:chgData name="BELL, LUKE (Student)" userId="S::c2240950@live.tees.ac.uk::2bede843-b611-4b7e-b297-936aa1d1288e" providerId="AD" clId="Web-{C6472411-0EB8-5B13-E60B-BAC991457155}" dt="2023-10-16T15:04:57.476" v="112" actId="20577"/>
        <pc:sldMkLst>
          <pc:docMk/>
          <pc:sldMk cId="2740135699" sldId="262"/>
        </pc:sldMkLst>
        <pc:spChg chg="mod">
          <ac:chgData name="BELL, LUKE (Student)" userId="S::c2240950@live.tees.ac.uk::2bede843-b611-4b7e-b297-936aa1d1288e" providerId="AD" clId="Web-{C6472411-0EB8-5B13-E60B-BAC991457155}" dt="2023-10-16T15:04:27.973" v="102" actId="20577"/>
          <ac:spMkLst>
            <pc:docMk/>
            <pc:sldMk cId="2740135699" sldId="262"/>
            <ac:spMk id="2" creationId="{37A37A8D-2971-179A-DE5D-1C32569AA748}"/>
          </ac:spMkLst>
        </pc:spChg>
        <pc:spChg chg="add mod">
          <ac:chgData name="BELL, LUKE (Student)" userId="S::c2240950@live.tees.ac.uk::2bede843-b611-4b7e-b297-936aa1d1288e" providerId="AD" clId="Web-{C6472411-0EB8-5B13-E60B-BAC991457155}" dt="2023-10-16T15:04:57.476" v="112" actId="20577"/>
          <ac:spMkLst>
            <pc:docMk/>
            <pc:sldMk cId="2740135699" sldId="262"/>
            <ac:spMk id="3" creationId="{8DEC38AB-3812-C37F-CA9E-8671AE7A2102}"/>
          </ac:spMkLst>
        </pc:spChg>
      </pc:sldChg>
      <pc:sldChg chg="ord">
        <pc:chgData name="BELL, LUKE (Student)" userId="S::c2240950@live.tees.ac.uk::2bede843-b611-4b7e-b297-936aa1d1288e" providerId="AD" clId="Web-{C6472411-0EB8-5B13-E60B-BAC991457155}" dt="2023-10-16T15:01:57.650" v="42"/>
        <pc:sldMkLst>
          <pc:docMk/>
          <pc:sldMk cId="1160747505" sldId="263"/>
        </pc:sldMkLst>
      </pc:sldChg>
      <pc:sldChg chg="modSp ord">
        <pc:chgData name="BELL, LUKE (Student)" userId="S::c2240950@live.tees.ac.uk::2bede843-b611-4b7e-b297-936aa1d1288e" providerId="AD" clId="Web-{C6472411-0EB8-5B13-E60B-BAC991457155}" dt="2023-10-16T16:45:33.921" v="719" actId="20577"/>
        <pc:sldMkLst>
          <pc:docMk/>
          <pc:sldMk cId="1642167948" sldId="280"/>
        </pc:sldMkLst>
        <pc:spChg chg="mod">
          <ac:chgData name="BELL, LUKE (Student)" userId="S::c2240950@live.tees.ac.uk::2bede843-b611-4b7e-b297-936aa1d1288e" providerId="AD" clId="Web-{C6472411-0EB8-5B13-E60B-BAC991457155}" dt="2023-10-16T16:45:33.921" v="719" actId="20577"/>
          <ac:spMkLst>
            <pc:docMk/>
            <pc:sldMk cId="1642167948" sldId="280"/>
            <ac:spMk id="3" creationId="{4EB0BC23-40E5-53AE-0D11-D2AEAF6EBCAF}"/>
          </ac:spMkLst>
        </pc:spChg>
      </pc:sldChg>
      <pc:sldChg chg="ord">
        <pc:chgData name="BELL, LUKE (Student)" userId="S::c2240950@live.tees.ac.uk::2bede843-b611-4b7e-b297-936aa1d1288e" providerId="AD" clId="Web-{C6472411-0EB8-5B13-E60B-BAC991457155}" dt="2023-10-16T16:57:02.302" v="1060"/>
        <pc:sldMkLst>
          <pc:docMk/>
          <pc:sldMk cId="1685779077" sldId="284"/>
        </pc:sldMkLst>
      </pc:sldChg>
      <pc:sldChg chg="modSp new mod setBg">
        <pc:chgData name="BELL, LUKE (Student)" userId="S::c2240950@live.tees.ac.uk::2bede843-b611-4b7e-b297-936aa1d1288e" providerId="AD" clId="Web-{C6472411-0EB8-5B13-E60B-BAC991457155}" dt="2023-10-16T14:44:25.498" v="13" actId="20577"/>
        <pc:sldMkLst>
          <pc:docMk/>
          <pc:sldMk cId="3472107613" sldId="287"/>
        </pc:sldMkLst>
        <pc:spChg chg="mod">
          <ac:chgData name="BELL, LUKE (Student)" userId="S::c2240950@live.tees.ac.uk::2bede843-b611-4b7e-b297-936aa1d1288e" providerId="AD" clId="Web-{C6472411-0EB8-5B13-E60B-BAC991457155}" dt="2023-10-16T14:44:25.498" v="13" actId="20577"/>
          <ac:spMkLst>
            <pc:docMk/>
            <pc:sldMk cId="3472107613" sldId="287"/>
            <ac:spMk id="2" creationId="{0D428A86-6243-0D4D-4B4E-513B29280960}"/>
          </ac:spMkLst>
        </pc:spChg>
      </pc:sldChg>
      <pc:sldChg chg="modSp new ord">
        <pc:chgData name="BELL, LUKE (Student)" userId="S::c2240950@live.tees.ac.uk::2bede843-b611-4b7e-b297-936aa1d1288e" providerId="AD" clId="Web-{C6472411-0EB8-5B13-E60B-BAC991457155}" dt="2023-10-16T16:40:05.513" v="676" actId="20577"/>
        <pc:sldMkLst>
          <pc:docMk/>
          <pc:sldMk cId="1939798077" sldId="288"/>
        </pc:sldMkLst>
        <pc:spChg chg="mod">
          <ac:chgData name="BELL, LUKE (Student)" userId="S::c2240950@live.tees.ac.uk::2bede843-b611-4b7e-b297-936aa1d1288e" providerId="AD" clId="Web-{C6472411-0EB8-5B13-E60B-BAC991457155}" dt="2023-10-16T16:12:23.361" v="323" actId="20577"/>
          <ac:spMkLst>
            <pc:docMk/>
            <pc:sldMk cId="1939798077" sldId="288"/>
            <ac:spMk id="2" creationId="{B0BC1522-CEEA-688C-8F3C-FAF97582F852}"/>
          </ac:spMkLst>
        </pc:spChg>
        <pc:spChg chg="mod">
          <ac:chgData name="BELL, LUKE (Student)" userId="S::c2240950@live.tees.ac.uk::2bede843-b611-4b7e-b297-936aa1d1288e" providerId="AD" clId="Web-{C6472411-0EB8-5B13-E60B-BAC991457155}" dt="2023-10-16T16:40:05.513" v="676" actId="20577"/>
          <ac:spMkLst>
            <pc:docMk/>
            <pc:sldMk cId="1939798077" sldId="288"/>
            <ac:spMk id="3" creationId="{920CC6FB-918C-E1DD-D383-CA5C16F9C234}"/>
          </ac:spMkLst>
        </pc:spChg>
      </pc:sldChg>
      <pc:sldChg chg="modSp new mod setBg">
        <pc:chgData name="BELL, LUKE (Student)" userId="S::c2240950@live.tees.ac.uk::2bede843-b611-4b7e-b297-936aa1d1288e" providerId="AD" clId="Web-{C6472411-0EB8-5B13-E60B-BAC991457155}" dt="2023-10-16T16:53:31.588" v="961" actId="20577"/>
        <pc:sldMkLst>
          <pc:docMk/>
          <pc:sldMk cId="2198181579" sldId="289"/>
        </pc:sldMkLst>
        <pc:spChg chg="mod">
          <ac:chgData name="BELL, LUKE (Student)" userId="S::c2240950@live.tees.ac.uk::2bede843-b611-4b7e-b297-936aa1d1288e" providerId="AD" clId="Web-{C6472411-0EB8-5B13-E60B-BAC991457155}" dt="2023-10-16T16:53:31.588" v="961" actId="20577"/>
          <ac:spMkLst>
            <pc:docMk/>
            <pc:sldMk cId="2198181579" sldId="289"/>
            <ac:spMk id="2" creationId="{A6319360-F9D1-875B-D754-D41B0F289788}"/>
          </ac:spMkLst>
        </pc:spChg>
      </pc:sldChg>
      <pc:sldChg chg="modSp new">
        <pc:chgData name="BELL, LUKE (Student)" userId="S::c2240950@live.tees.ac.uk::2bede843-b611-4b7e-b297-936aa1d1288e" providerId="AD" clId="Web-{C6472411-0EB8-5B13-E60B-BAC991457155}" dt="2023-10-16T16:54:35.513" v="992" actId="20577"/>
        <pc:sldMkLst>
          <pc:docMk/>
          <pc:sldMk cId="1322337264" sldId="290"/>
        </pc:sldMkLst>
        <pc:spChg chg="mod">
          <ac:chgData name="BELL, LUKE (Student)" userId="S::c2240950@live.tees.ac.uk::2bede843-b611-4b7e-b297-936aa1d1288e" providerId="AD" clId="Web-{C6472411-0EB8-5B13-E60B-BAC991457155}" dt="2023-10-16T16:53:52.964" v="974" actId="20577"/>
          <ac:spMkLst>
            <pc:docMk/>
            <pc:sldMk cId="1322337264" sldId="290"/>
            <ac:spMk id="2" creationId="{739CC088-5730-6A40-542B-19A924F066DA}"/>
          </ac:spMkLst>
        </pc:spChg>
        <pc:spChg chg="mod">
          <ac:chgData name="BELL, LUKE (Student)" userId="S::c2240950@live.tees.ac.uk::2bede843-b611-4b7e-b297-936aa1d1288e" providerId="AD" clId="Web-{C6472411-0EB8-5B13-E60B-BAC991457155}" dt="2023-10-16T16:54:35.513" v="992" actId="20577"/>
          <ac:spMkLst>
            <pc:docMk/>
            <pc:sldMk cId="1322337264" sldId="290"/>
            <ac:spMk id="3" creationId="{2FF61C8D-E54D-EC4C-219F-08FD66290642}"/>
          </ac:spMkLst>
        </pc:spChg>
      </pc:sldChg>
      <pc:sldChg chg="add del ord replId">
        <pc:chgData name="BELL, LUKE (Student)" userId="S::c2240950@live.tees.ac.uk::2bede843-b611-4b7e-b297-936aa1d1288e" providerId="AD" clId="Web-{C6472411-0EB8-5B13-E60B-BAC991457155}" dt="2023-10-16T16:54:43.279" v="993"/>
        <pc:sldMkLst>
          <pc:docMk/>
          <pc:sldMk cId="1363477815" sldId="291"/>
        </pc:sldMkLst>
      </pc:sldChg>
      <pc:sldChg chg="addSp delSp modSp new">
        <pc:chgData name="BELL, LUKE (Student)" userId="S::c2240950@live.tees.ac.uk::2bede843-b611-4b7e-b297-936aa1d1288e" providerId="AD" clId="Web-{C6472411-0EB8-5B13-E60B-BAC991457155}" dt="2023-10-16T16:38:15.945" v="662" actId="1076"/>
        <pc:sldMkLst>
          <pc:docMk/>
          <pc:sldMk cId="3070171396" sldId="292"/>
        </pc:sldMkLst>
        <pc:spChg chg="mod">
          <ac:chgData name="BELL, LUKE (Student)" userId="S::c2240950@live.tees.ac.uk::2bede843-b611-4b7e-b297-936aa1d1288e" providerId="AD" clId="Web-{C6472411-0EB8-5B13-E60B-BAC991457155}" dt="2023-10-16T15:49:40.336" v="310" actId="20577"/>
          <ac:spMkLst>
            <pc:docMk/>
            <pc:sldMk cId="3070171396" sldId="292"/>
            <ac:spMk id="2" creationId="{C983B5B6-80E0-F932-8707-5AF4B9855846}"/>
          </ac:spMkLst>
        </pc:spChg>
        <pc:spChg chg="mod">
          <ac:chgData name="BELL, LUKE (Student)" userId="S::c2240950@live.tees.ac.uk::2bede843-b611-4b7e-b297-936aa1d1288e" providerId="AD" clId="Web-{C6472411-0EB8-5B13-E60B-BAC991457155}" dt="2023-10-16T15:49:28.507" v="306" actId="20577"/>
          <ac:spMkLst>
            <pc:docMk/>
            <pc:sldMk cId="3070171396" sldId="292"/>
            <ac:spMk id="3" creationId="{90B854EC-9565-91F6-41BA-CA80A9BD4D0E}"/>
          </ac:spMkLst>
        </pc:spChg>
        <pc:spChg chg="add mod">
          <ac:chgData name="BELL, LUKE (Student)" userId="S::c2240950@live.tees.ac.uk::2bede843-b611-4b7e-b297-936aa1d1288e" providerId="AD" clId="Web-{C6472411-0EB8-5B13-E60B-BAC991457155}" dt="2023-10-16T16:38:15.945" v="662" actId="1076"/>
          <ac:spMkLst>
            <pc:docMk/>
            <pc:sldMk cId="3070171396" sldId="292"/>
            <ac:spMk id="4" creationId="{C09EA941-6DF4-CB6F-C7B5-1780E63AE144}"/>
          </ac:spMkLst>
        </pc:spChg>
        <pc:spChg chg="add">
          <ac:chgData name="BELL, LUKE (Student)" userId="S::c2240950@live.tees.ac.uk::2bede843-b611-4b7e-b297-936aa1d1288e" providerId="AD" clId="Web-{C6472411-0EB8-5B13-E60B-BAC991457155}" dt="2023-10-16T15:31:11.524" v="166"/>
          <ac:spMkLst>
            <pc:docMk/>
            <pc:sldMk cId="3070171396" sldId="292"/>
            <ac:spMk id="5" creationId="{57254791-77DF-EEDA-2ABE-6B01D918B973}"/>
          </ac:spMkLst>
        </pc:spChg>
        <pc:spChg chg="add mod">
          <ac:chgData name="BELL, LUKE (Student)" userId="S::c2240950@live.tees.ac.uk::2bede843-b611-4b7e-b297-936aa1d1288e" providerId="AD" clId="Web-{C6472411-0EB8-5B13-E60B-BAC991457155}" dt="2023-10-16T15:49:05.538" v="302" actId="1076"/>
          <ac:spMkLst>
            <pc:docMk/>
            <pc:sldMk cId="3070171396" sldId="292"/>
            <ac:spMk id="7" creationId="{161A8B6B-5C08-B41E-5B3A-6EE043510441}"/>
          </ac:spMkLst>
        </pc:spChg>
        <pc:spChg chg="add mod">
          <ac:chgData name="BELL, LUKE (Student)" userId="S::c2240950@live.tees.ac.uk::2bede843-b611-4b7e-b297-936aa1d1288e" providerId="AD" clId="Web-{C6472411-0EB8-5B13-E60B-BAC991457155}" dt="2023-10-16T15:49:05.554" v="303" actId="1076"/>
          <ac:spMkLst>
            <pc:docMk/>
            <pc:sldMk cId="3070171396" sldId="292"/>
            <ac:spMk id="8" creationId="{EEB9FB21-90D4-6516-27CC-D103B33F21D2}"/>
          </ac:spMkLst>
        </pc:spChg>
        <pc:spChg chg="add del mod">
          <ac:chgData name="BELL, LUKE (Student)" userId="S::c2240950@live.tees.ac.uk::2bede843-b611-4b7e-b297-936aa1d1288e" providerId="AD" clId="Web-{C6472411-0EB8-5B13-E60B-BAC991457155}" dt="2023-10-16T15:42:46.793" v="242"/>
          <ac:spMkLst>
            <pc:docMk/>
            <pc:sldMk cId="3070171396" sldId="292"/>
            <ac:spMk id="9" creationId="{3E1104C7-4FEE-EFB4-8754-BB0852333E6D}"/>
          </ac:spMkLst>
        </pc:spChg>
        <pc:spChg chg="add del mod">
          <ac:chgData name="BELL, LUKE (Student)" userId="S::c2240950@live.tees.ac.uk::2bede843-b611-4b7e-b297-936aa1d1288e" providerId="AD" clId="Web-{C6472411-0EB8-5B13-E60B-BAC991457155}" dt="2023-10-16T15:43:03.747" v="249"/>
          <ac:spMkLst>
            <pc:docMk/>
            <pc:sldMk cId="3070171396" sldId="292"/>
            <ac:spMk id="10" creationId="{F92FB9CE-EE38-89C1-046D-C647FDDAAD88}"/>
          </ac:spMkLst>
        </pc:spChg>
        <pc:spChg chg="add mod">
          <ac:chgData name="BELL, LUKE (Student)" userId="S::c2240950@live.tees.ac.uk::2bede843-b611-4b7e-b297-936aa1d1288e" providerId="AD" clId="Web-{C6472411-0EB8-5B13-E60B-BAC991457155}" dt="2023-10-16T15:49:17.366" v="304" actId="1076"/>
          <ac:spMkLst>
            <pc:docMk/>
            <pc:sldMk cId="3070171396" sldId="292"/>
            <ac:spMk id="11" creationId="{1748DBDE-88AA-1812-BE75-6F4C21D02C9A}"/>
          </ac:spMkLst>
        </pc:spChg>
      </pc:sldChg>
      <pc:sldChg chg="modSp add replId">
        <pc:chgData name="BELL, LUKE (Student)" userId="S::c2240950@live.tees.ac.uk::2bede843-b611-4b7e-b297-936aa1d1288e" providerId="AD" clId="Web-{C6472411-0EB8-5B13-E60B-BAC991457155}" dt="2023-10-16T16:28:57.883" v="498" actId="20577"/>
        <pc:sldMkLst>
          <pc:docMk/>
          <pc:sldMk cId="1007473475" sldId="293"/>
        </pc:sldMkLst>
        <pc:spChg chg="mod">
          <ac:chgData name="BELL, LUKE (Student)" userId="S::c2240950@live.tees.ac.uk::2bede843-b611-4b7e-b297-936aa1d1288e" providerId="AD" clId="Web-{C6472411-0EB8-5B13-E60B-BAC991457155}" dt="2023-10-16T16:12:51.362" v="330" actId="20577"/>
          <ac:spMkLst>
            <pc:docMk/>
            <pc:sldMk cId="1007473475" sldId="293"/>
            <ac:spMk id="2" creationId="{B0BC1522-CEEA-688C-8F3C-FAF97582F852}"/>
          </ac:spMkLst>
        </pc:spChg>
        <pc:spChg chg="mod">
          <ac:chgData name="BELL, LUKE (Student)" userId="S::c2240950@live.tees.ac.uk::2bede843-b611-4b7e-b297-936aa1d1288e" providerId="AD" clId="Web-{C6472411-0EB8-5B13-E60B-BAC991457155}" dt="2023-10-16T16:28:57.883" v="498" actId="20577"/>
          <ac:spMkLst>
            <pc:docMk/>
            <pc:sldMk cId="1007473475" sldId="293"/>
            <ac:spMk id="3" creationId="{920CC6FB-918C-E1DD-D383-CA5C16F9C234}"/>
          </ac:spMkLst>
        </pc:spChg>
      </pc:sldChg>
      <pc:sldChg chg="add del replId">
        <pc:chgData name="BELL, LUKE (Student)" userId="S::c2240950@live.tees.ac.uk::2bede843-b611-4b7e-b297-936aa1d1288e" providerId="AD" clId="Web-{C6472411-0EB8-5B13-E60B-BAC991457155}" dt="2023-10-16T16:46:09.955" v="731"/>
        <pc:sldMkLst>
          <pc:docMk/>
          <pc:sldMk cId="1136839254" sldId="294"/>
        </pc:sldMkLst>
      </pc:sldChg>
      <pc:sldChg chg="new del">
        <pc:chgData name="BELL, LUKE (Student)" userId="S::c2240950@live.tees.ac.uk::2bede843-b611-4b7e-b297-936aa1d1288e" providerId="AD" clId="Web-{C6472411-0EB8-5B13-E60B-BAC991457155}" dt="2023-10-16T16:36:36.767" v="637"/>
        <pc:sldMkLst>
          <pc:docMk/>
          <pc:sldMk cId="2920851526" sldId="294"/>
        </pc:sldMkLst>
      </pc:sldChg>
      <pc:sldChg chg="addSp modSp add ord replId">
        <pc:chgData name="BELL, LUKE (Student)" userId="S::c2240950@live.tees.ac.uk::2bede843-b611-4b7e-b297-936aa1d1288e" providerId="AD" clId="Web-{C6472411-0EB8-5B13-E60B-BAC991457155}" dt="2023-10-16T16:52:53.101" v="951" actId="20577"/>
        <pc:sldMkLst>
          <pc:docMk/>
          <pc:sldMk cId="3248092553" sldId="294"/>
        </pc:sldMkLst>
        <pc:spChg chg="mod">
          <ac:chgData name="BELL, LUKE (Student)" userId="S::c2240950@live.tees.ac.uk::2bede843-b611-4b7e-b297-936aa1d1288e" providerId="AD" clId="Web-{C6472411-0EB8-5B13-E60B-BAC991457155}" dt="2023-10-16T16:47:22.787" v="746" actId="20577"/>
          <ac:spMkLst>
            <pc:docMk/>
            <pc:sldMk cId="3248092553" sldId="294"/>
            <ac:spMk id="2" creationId="{739CC088-5730-6A40-542B-19A924F066DA}"/>
          </ac:spMkLst>
        </pc:spChg>
        <pc:spChg chg="mod">
          <ac:chgData name="BELL, LUKE (Student)" userId="S::c2240950@live.tees.ac.uk::2bede843-b611-4b7e-b297-936aa1d1288e" providerId="AD" clId="Web-{C6472411-0EB8-5B13-E60B-BAC991457155}" dt="2023-10-16T16:52:53.101" v="951" actId="20577"/>
          <ac:spMkLst>
            <pc:docMk/>
            <pc:sldMk cId="3248092553" sldId="294"/>
            <ac:spMk id="3" creationId="{2FF61C8D-E54D-EC4C-219F-08FD66290642}"/>
          </ac:spMkLst>
        </pc:spChg>
        <pc:spChg chg="add mod">
          <ac:chgData name="BELL, LUKE (Student)" userId="S::c2240950@live.tees.ac.uk::2bede843-b611-4b7e-b297-936aa1d1288e" providerId="AD" clId="Web-{C6472411-0EB8-5B13-E60B-BAC991457155}" dt="2023-10-16T16:52:22.037" v="944" actId="20577"/>
          <ac:spMkLst>
            <pc:docMk/>
            <pc:sldMk cId="3248092553" sldId="294"/>
            <ac:spMk id="4" creationId="{5B3DEFA4-046C-B6CB-9A08-ED07BFEC8068}"/>
          </ac:spMkLst>
        </pc:spChg>
      </pc:sldChg>
      <pc:sldChg chg="delSp modSp add replId">
        <pc:chgData name="BELL, LUKE (Student)" userId="S::c2240950@live.tees.ac.uk::2bede843-b611-4b7e-b297-936aa1d1288e" providerId="AD" clId="Web-{C6472411-0EB8-5B13-E60B-BAC991457155}" dt="2023-10-16T16:56:53.223" v="1059" actId="20577"/>
        <pc:sldMkLst>
          <pc:docMk/>
          <pc:sldMk cId="2923504476" sldId="295"/>
        </pc:sldMkLst>
        <pc:spChg chg="mod">
          <ac:chgData name="BELL, LUKE (Student)" userId="S::c2240950@live.tees.ac.uk::2bede843-b611-4b7e-b297-936aa1d1288e" providerId="AD" clId="Web-{C6472411-0EB8-5B13-E60B-BAC991457155}" dt="2023-10-16T16:55:00.405" v="997" actId="20577"/>
          <ac:spMkLst>
            <pc:docMk/>
            <pc:sldMk cId="2923504476" sldId="295"/>
            <ac:spMk id="2" creationId="{739CC088-5730-6A40-542B-19A924F066DA}"/>
          </ac:spMkLst>
        </pc:spChg>
        <pc:spChg chg="mod">
          <ac:chgData name="BELL, LUKE (Student)" userId="S::c2240950@live.tees.ac.uk::2bede843-b611-4b7e-b297-936aa1d1288e" providerId="AD" clId="Web-{C6472411-0EB8-5B13-E60B-BAC991457155}" dt="2023-10-16T16:56:53.223" v="1059" actId="20577"/>
          <ac:spMkLst>
            <pc:docMk/>
            <pc:sldMk cId="2923504476" sldId="295"/>
            <ac:spMk id="3" creationId="{2FF61C8D-E54D-EC4C-219F-08FD66290642}"/>
          </ac:spMkLst>
        </pc:spChg>
        <pc:spChg chg="del">
          <ac:chgData name="BELL, LUKE (Student)" userId="S::c2240950@live.tees.ac.uk::2bede843-b611-4b7e-b297-936aa1d1288e" providerId="AD" clId="Web-{C6472411-0EB8-5B13-E60B-BAC991457155}" dt="2023-10-16T16:55:55.548" v="1032"/>
          <ac:spMkLst>
            <pc:docMk/>
            <pc:sldMk cId="2923504476" sldId="295"/>
            <ac:spMk id="4" creationId="{5B3DEFA4-046C-B6CB-9A08-ED07BFEC8068}"/>
          </ac:spMkLst>
        </pc:spChg>
      </pc:sldChg>
    </pc:docChg>
  </pc:docChgLst>
  <pc:docChgLst>
    <pc:chgData name="BELL, LUKE (Student)" userId="S::c2240950@live.tees.ac.uk::2bede843-b611-4b7e-b297-936aa1d1288e" providerId="AD" clId="Web-{B6679CC1-885C-451F-BBC1-57D264330802}"/>
    <pc:docChg chg="addSld delSld modSld sldOrd">
      <pc:chgData name="BELL, LUKE (Student)" userId="S::c2240950@live.tees.ac.uk::2bede843-b611-4b7e-b297-936aa1d1288e" providerId="AD" clId="Web-{B6679CC1-885C-451F-BBC1-57D264330802}" dt="2023-10-04T23:48:15.374" v="1001" actId="20577"/>
      <pc:docMkLst>
        <pc:docMk/>
      </pc:docMkLst>
      <pc:sldChg chg="addSp modSp">
        <pc:chgData name="BELL, LUKE (Student)" userId="S::c2240950@live.tees.ac.uk::2bede843-b611-4b7e-b297-936aa1d1288e" providerId="AD" clId="Web-{B6679CC1-885C-451F-BBC1-57D264330802}" dt="2023-10-04T22:27:15.173" v="20" actId="1076"/>
        <pc:sldMkLst>
          <pc:docMk/>
          <pc:sldMk cId="109857222" sldId="256"/>
        </pc:sldMkLst>
        <pc:spChg chg="mod">
          <ac:chgData name="BELL, LUKE (Student)" userId="S::c2240950@live.tees.ac.uk::2bede843-b611-4b7e-b297-936aa1d1288e" providerId="AD" clId="Web-{B6679CC1-885C-451F-BBC1-57D264330802}" dt="2023-10-04T22:26:41.953" v="3" actId="20577"/>
          <ac:spMkLst>
            <pc:docMk/>
            <pc:sldMk cId="109857222" sldId="256"/>
            <ac:spMk id="2" creationId="{00000000-0000-0000-0000-000000000000}"/>
          </ac:spMkLst>
        </pc:spChg>
        <pc:spChg chg="mod">
          <ac:chgData name="BELL, LUKE (Student)" userId="S::c2240950@live.tees.ac.uk::2bede843-b611-4b7e-b297-936aa1d1288e" providerId="AD" clId="Web-{B6679CC1-885C-451F-BBC1-57D264330802}" dt="2023-10-04T22:26:54.844" v="7" actId="20577"/>
          <ac:spMkLst>
            <pc:docMk/>
            <pc:sldMk cId="109857222" sldId="256"/>
            <ac:spMk id="3" creationId="{00000000-0000-0000-0000-000000000000}"/>
          </ac:spMkLst>
        </pc:spChg>
        <pc:spChg chg="add mod">
          <ac:chgData name="BELL, LUKE (Student)" userId="S::c2240950@live.tees.ac.uk::2bede843-b611-4b7e-b297-936aa1d1288e" providerId="AD" clId="Web-{B6679CC1-885C-451F-BBC1-57D264330802}" dt="2023-10-04T22:27:15.173" v="20" actId="1076"/>
          <ac:spMkLst>
            <pc:docMk/>
            <pc:sldMk cId="109857222" sldId="256"/>
            <ac:spMk id="4" creationId="{B131B469-DC23-39BA-642E-72B999E715B5}"/>
          </ac:spMkLst>
        </pc:spChg>
      </pc:sldChg>
      <pc:sldChg chg="modSp new">
        <pc:chgData name="BELL, LUKE (Student)" userId="S::c2240950@live.tees.ac.uk::2bede843-b611-4b7e-b297-936aa1d1288e" providerId="AD" clId="Web-{B6679CC1-885C-451F-BBC1-57D264330802}" dt="2023-10-04T23:46:31.569" v="962" actId="20577"/>
        <pc:sldMkLst>
          <pc:docMk/>
          <pc:sldMk cId="3646091958" sldId="257"/>
        </pc:sldMkLst>
        <pc:spChg chg="mod">
          <ac:chgData name="BELL, LUKE (Student)" userId="S::c2240950@live.tees.ac.uk::2bede843-b611-4b7e-b297-936aa1d1288e" providerId="AD" clId="Web-{B6679CC1-885C-451F-BBC1-57D264330802}" dt="2023-10-04T22:34:10.349" v="28" actId="20577"/>
          <ac:spMkLst>
            <pc:docMk/>
            <pc:sldMk cId="3646091958" sldId="257"/>
            <ac:spMk id="2" creationId="{23EF8AF1-78F1-75BB-5B5D-3673967C7AD5}"/>
          </ac:spMkLst>
        </pc:spChg>
        <pc:spChg chg="mod">
          <ac:chgData name="BELL, LUKE (Student)" userId="S::c2240950@live.tees.ac.uk::2bede843-b611-4b7e-b297-936aa1d1288e" providerId="AD" clId="Web-{B6679CC1-885C-451F-BBC1-57D264330802}" dt="2023-10-04T23:46:31.569" v="962" actId="20577"/>
          <ac:spMkLst>
            <pc:docMk/>
            <pc:sldMk cId="3646091958" sldId="257"/>
            <ac:spMk id="3" creationId="{09600C1F-7292-6A7E-5647-EC96EFECF5E1}"/>
          </ac:spMkLst>
        </pc:spChg>
      </pc:sldChg>
      <pc:sldChg chg="modSp new">
        <pc:chgData name="BELL, LUKE (Student)" userId="S::c2240950@live.tees.ac.uk::2bede843-b611-4b7e-b297-936aa1d1288e" providerId="AD" clId="Web-{B6679CC1-885C-451F-BBC1-57D264330802}" dt="2023-10-04T22:59:48.709" v="64" actId="1076"/>
        <pc:sldMkLst>
          <pc:docMk/>
          <pc:sldMk cId="338682396" sldId="258"/>
        </pc:sldMkLst>
        <pc:spChg chg="mod">
          <ac:chgData name="BELL, LUKE (Student)" userId="S::c2240950@live.tees.ac.uk::2bede843-b611-4b7e-b297-936aa1d1288e" providerId="AD" clId="Web-{B6679CC1-885C-451F-BBC1-57D264330802}" dt="2023-10-04T22:59:48.709" v="64" actId="1076"/>
          <ac:spMkLst>
            <pc:docMk/>
            <pc:sldMk cId="338682396" sldId="258"/>
            <ac:spMk id="2" creationId="{0A6EE270-0710-8E85-33A6-2D33C2040258}"/>
          </ac:spMkLst>
        </pc:spChg>
      </pc:sldChg>
      <pc:sldChg chg="modSp new">
        <pc:chgData name="BELL, LUKE (Student)" userId="S::c2240950@live.tees.ac.uk::2bede843-b611-4b7e-b297-936aa1d1288e" providerId="AD" clId="Web-{B6679CC1-885C-451F-BBC1-57D264330802}" dt="2023-10-04T23:03:43.433" v="82" actId="20577"/>
        <pc:sldMkLst>
          <pc:docMk/>
          <pc:sldMk cId="1799417436" sldId="259"/>
        </pc:sldMkLst>
        <pc:spChg chg="mod">
          <ac:chgData name="BELL, LUKE (Student)" userId="S::c2240950@live.tees.ac.uk::2bede843-b611-4b7e-b297-936aa1d1288e" providerId="AD" clId="Web-{B6679CC1-885C-451F-BBC1-57D264330802}" dt="2023-10-04T23:03:43.433" v="82" actId="20577"/>
          <ac:spMkLst>
            <pc:docMk/>
            <pc:sldMk cId="1799417436" sldId="259"/>
            <ac:spMk id="2" creationId="{A97EE99C-C6E7-B9CB-77E4-B256254D554B}"/>
          </ac:spMkLst>
        </pc:spChg>
      </pc:sldChg>
      <pc:sldChg chg="modSp new del">
        <pc:chgData name="BELL, LUKE (Student)" userId="S::c2240950@live.tees.ac.uk::2bede843-b611-4b7e-b297-936aa1d1288e" providerId="AD" clId="Web-{B6679CC1-885C-451F-BBC1-57D264330802}" dt="2023-10-04T23:04:10.324" v="90"/>
        <pc:sldMkLst>
          <pc:docMk/>
          <pc:sldMk cId="2068612020" sldId="260"/>
        </pc:sldMkLst>
        <pc:spChg chg="mod">
          <ac:chgData name="BELL, LUKE (Student)" userId="S::c2240950@live.tees.ac.uk::2bede843-b611-4b7e-b297-936aa1d1288e" providerId="AD" clId="Web-{B6679CC1-885C-451F-BBC1-57D264330802}" dt="2023-10-04T23:03:37.449" v="80" actId="20577"/>
          <ac:spMkLst>
            <pc:docMk/>
            <pc:sldMk cId="2068612020" sldId="260"/>
            <ac:spMk id="2" creationId="{D42400FC-8AB6-F4E2-D76B-773FC2D907EA}"/>
          </ac:spMkLst>
        </pc:spChg>
      </pc:sldChg>
      <pc:sldChg chg="modSp new">
        <pc:chgData name="BELL, LUKE (Student)" userId="S::c2240950@live.tees.ac.uk::2bede843-b611-4b7e-b297-936aa1d1288e" providerId="AD" clId="Web-{B6679CC1-885C-451F-BBC1-57D264330802}" dt="2023-10-04T23:04:06.262" v="89" actId="20577"/>
        <pc:sldMkLst>
          <pc:docMk/>
          <pc:sldMk cId="1872693533" sldId="261"/>
        </pc:sldMkLst>
        <pc:spChg chg="mod">
          <ac:chgData name="BELL, LUKE (Student)" userId="S::c2240950@live.tees.ac.uk::2bede843-b611-4b7e-b297-936aa1d1288e" providerId="AD" clId="Web-{B6679CC1-885C-451F-BBC1-57D264330802}" dt="2023-10-04T23:04:06.262" v="89" actId="20577"/>
          <ac:spMkLst>
            <pc:docMk/>
            <pc:sldMk cId="1872693533" sldId="261"/>
            <ac:spMk id="2" creationId="{43BAD2D9-5768-23DF-2F7C-6C91438597C5}"/>
          </ac:spMkLst>
        </pc:spChg>
      </pc:sldChg>
      <pc:sldChg chg="modSp new">
        <pc:chgData name="BELL, LUKE (Student)" userId="S::c2240950@live.tees.ac.uk::2bede843-b611-4b7e-b297-936aa1d1288e" providerId="AD" clId="Web-{B6679CC1-885C-451F-BBC1-57D264330802}" dt="2023-10-04T23:04:58.450" v="106" actId="20577"/>
        <pc:sldMkLst>
          <pc:docMk/>
          <pc:sldMk cId="2740135699" sldId="262"/>
        </pc:sldMkLst>
        <pc:spChg chg="mod">
          <ac:chgData name="BELL, LUKE (Student)" userId="S::c2240950@live.tees.ac.uk::2bede843-b611-4b7e-b297-936aa1d1288e" providerId="AD" clId="Web-{B6679CC1-885C-451F-BBC1-57D264330802}" dt="2023-10-04T23:04:58.450" v="106" actId="20577"/>
          <ac:spMkLst>
            <pc:docMk/>
            <pc:sldMk cId="2740135699" sldId="262"/>
            <ac:spMk id="2" creationId="{37A37A8D-2971-179A-DE5D-1C32569AA748}"/>
          </ac:spMkLst>
        </pc:spChg>
      </pc:sldChg>
      <pc:sldChg chg="new del">
        <pc:chgData name="BELL, LUKE (Student)" userId="S::c2240950@live.tees.ac.uk::2bede843-b611-4b7e-b297-936aa1d1288e" providerId="AD" clId="Web-{B6679CC1-885C-451F-BBC1-57D264330802}" dt="2023-10-04T23:04:33.809" v="92"/>
        <pc:sldMkLst>
          <pc:docMk/>
          <pc:sldMk cId="3448604890" sldId="262"/>
        </pc:sldMkLst>
      </pc:sldChg>
      <pc:sldChg chg="modSp new">
        <pc:chgData name="BELL, LUKE (Student)" userId="S::c2240950@live.tees.ac.uk::2bede843-b611-4b7e-b297-936aa1d1288e" providerId="AD" clId="Web-{B6679CC1-885C-451F-BBC1-57D264330802}" dt="2023-10-04T23:05:21.295" v="115" actId="20577"/>
        <pc:sldMkLst>
          <pc:docMk/>
          <pc:sldMk cId="1160747505" sldId="263"/>
        </pc:sldMkLst>
        <pc:spChg chg="mod">
          <ac:chgData name="BELL, LUKE (Student)" userId="S::c2240950@live.tees.ac.uk::2bede843-b611-4b7e-b297-936aa1d1288e" providerId="AD" clId="Web-{B6679CC1-885C-451F-BBC1-57D264330802}" dt="2023-10-04T23:05:21.295" v="115" actId="20577"/>
          <ac:spMkLst>
            <pc:docMk/>
            <pc:sldMk cId="1160747505" sldId="263"/>
            <ac:spMk id="2" creationId="{7257D8F3-71EB-9C38-7E7E-F39A8DE33A52}"/>
          </ac:spMkLst>
        </pc:spChg>
      </pc:sldChg>
      <pc:sldChg chg="modSp new">
        <pc:chgData name="BELL, LUKE (Student)" userId="S::c2240950@live.tees.ac.uk::2bede843-b611-4b7e-b297-936aa1d1288e" providerId="AD" clId="Web-{B6679CC1-885C-451F-BBC1-57D264330802}" dt="2023-10-04T23:06:13.003" v="127" actId="20577"/>
        <pc:sldMkLst>
          <pc:docMk/>
          <pc:sldMk cId="1229603757" sldId="264"/>
        </pc:sldMkLst>
        <pc:spChg chg="mod">
          <ac:chgData name="BELL, LUKE (Student)" userId="S::c2240950@live.tees.ac.uk::2bede843-b611-4b7e-b297-936aa1d1288e" providerId="AD" clId="Web-{B6679CC1-885C-451F-BBC1-57D264330802}" dt="2023-10-04T23:05:27.951" v="121" actId="20577"/>
          <ac:spMkLst>
            <pc:docMk/>
            <pc:sldMk cId="1229603757" sldId="264"/>
            <ac:spMk id="2" creationId="{F74824CB-C71E-86C0-6E64-408ECAB51A0F}"/>
          </ac:spMkLst>
        </pc:spChg>
        <pc:spChg chg="mod">
          <ac:chgData name="BELL, LUKE (Student)" userId="S::c2240950@live.tees.ac.uk::2bede843-b611-4b7e-b297-936aa1d1288e" providerId="AD" clId="Web-{B6679CC1-885C-451F-BBC1-57D264330802}" dt="2023-10-04T23:06:13.003" v="127" actId="20577"/>
          <ac:spMkLst>
            <pc:docMk/>
            <pc:sldMk cId="1229603757" sldId="264"/>
            <ac:spMk id="3" creationId="{72DEA321-32E2-440C-635F-BBC9E0E1A05F}"/>
          </ac:spMkLst>
        </pc:spChg>
      </pc:sldChg>
      <pc:sldChg chg="modSp new ord">
        <pc:chgData name="BELL, LUKE (Student)" userId="S::c2240950@live.tees.ac.uk::2bede843-b611-4b7e-b297-936aa1d1288e" providerId="AD" clId="Web-{B6679CC1-885C-451F-BBC1-57D264330802}" dt="2023-10-04T23:07:24.630" v="144"/>
        <pc:sldMkLst>
          <pc:docMk/>
          <pc:sldMk cId="3340763177" sldId="265"/>
        </pc:sldMkLst>
        <pc:spChg chg="mod">
          <ac:chgData name="BELL, LUKE (Student)" userId="S::c2240950@live.tees.ac.uk::2bede843-b611-4b7e-b297-936aa1d1288e" providerId="AD" clId="Web-{B6679CC1-885C-451F-BBC1-57D264330802}" dt="2023-10-04T23:06:47.895" v="130" actId="20577"/>
          <ac:spMkLst>
            <pc:docMk/>
            <pc:sldMk cId="3340763177" sldId="265"/>
            <ac:spMk id="2" creationId="{5062687C-677B-942A-9161-3269826DDD4E}"/>
          </ac:spMkLst>
        </pc:spChg>
      </pc:sldChg>
      <pc:sldChg chg="modSp new">
        <pc:chgData name="BELL, LUKE (Student)" userId="S::c2240950@live.tees.ac.uk::2bede843-b611-4b7e-b297-936aa1d1288e" providerId="AD" clId="Web-{B6679CC1-885C-451F-BBC1-57D264330802}" dt="2023-10-04T23:07:17.958" v="142" actId="20577"/>
        <pc:sldMkLst>
          <pc:docMk/>
          <pc:sldMk cId="3514244704" sldId="266"/>
        </pc:sldMkLst>
        <pc:spChg chg="mod">
          <ac:chgData name="BELL, LUKE (Student)" userId="S::c2240950@live.tees.ac.uk::2bede843-b611-4b7e-b297-936aa1d1288e" providerId="AD" clId="Web-{B6679CC1-885C-451F-BBC1-57D264330802}" dt="2023-10-04T23:07:17.958" v="142" actId="20577"/>
          <ac:spMkLst>
            <pc:docMk/>
            <pc:sldMk cId="3514244704" sldId="266"/>
            <ac:spMk id="2" creationId="{7E3CF829-2252-1E5B-5AEC-C997FB209DA5}"/>
          </ac:spMkLst>
        </pc:spChg>
      </pc:sldChg>
      <pc:sldChg chg="new del">
        <pc:chgData name="BELL, LUKE (Student)" userId="S::c2240950@live.tees.ac.uk::2bede843-b611-4b7e-b297-936aa1d1288e" providerId="AD" clId="Web-{B6679CC1-885C-451F-BBC1-57D264330802}" dt="2023-10-04T23:07:29.771" v="145"/>
        <pc:sldMkLst>
          <pc:docMk/>
          <pc:sldMk cId="3914769739" sldId="267"/>
        </pc:sldMkLst>
      </pc:sldChg>
      <pc:sldChg chg="modSp new">
        <pc:chgData name="BELL, LUKE (Student)" userId="S::c2240950@live.tees.ac.uk::2bede843-b611-4b7e-b297-936aa1d1288e" providerId="AD" clId="Web-{B6679CC1-885C-451F-BBC1-57D264330802}" dt="2023-10-04T23:07:47.193" v="149" actId="20577"/>
        <pc:sldMkLst>
          <pc:docMk/>
          <pc:sldMk cId="4155801880" sldId="267"/>
        </pc:sldMkLst>
        <pc:spChg chg="mod">
          <ac:chgData name="BELL, LUKE (Student)" userId="S::c2240950@live.tees.ac.uk::2bede843-b611-4b7e-b297-936aa1d1288e" providerId="AD" clId="Web-{B6679CC1-885C-451F-BBC1-57D264330802}" dt="2023-10-04T23:07:47.193" v="149" actId="20577"/>
          <ac:spMkLst>
            <pc:docMk/>
            <pc:sldMk cId="4155801880" sldId="267"/>
            <ac:spMk id="2" creationId="{33853892-B666-D0E8-53B5-3E3EA21A93B5}"/>
          </ac:spMkLst>
        </pc:spChg>
      </pc:sldChg>
      <pc:sldChg chg="modSp new">
        <pc:chgData name="BELL, LUKE (Student)" userId="S::c2240950@live.tees.ac.uk::2bede843-b611-4b7e-b297-936aa1d1288e" providerId="AD" clId="Web-{B6679CC1-885C-451F-BBC1-57D264330802}" dt="2023-10-04T23:08:36.616" v="165" actId="20577"/>
        <pc:sldMkLst>
          <pc:docMk/>
          <pc:sldMk cId="1365072798" sldId="268"/>
        </pc:sldMkLst>
        <pc:spChg chg="mod">
          <ac:chgData name="BELL, LUKE (Student)" userId="S::c2240950@live.tees.ac.uk::2bede843-b611-4b7e-b297-936aa1d1288e" providerId="AD" clId="Web-{B6679CC1-885C-451F-BBC1-57D264330802}" dt="2023-10-04T23:08:36.616" v="165" actId="20577"/>
          <ac:spMkLst>
            <pc:docMk/>
            <pc:sldMk cId="1365072798" sldId="268"/>
            <ac:spMk id="2" creationId="{C7C39EA6-9679-3FF5-4D31-191BA74CF9BC}"/>
          </ac:spMkLst>
        </pc:spChg>
      </pc:sldChg>
      <pc:sldChg chg="modSp new">
        <pc:chgData name="BELL, LUKE (Student)" userId="S::c2240950@live.tees.ac.uk::2bede843-b611-4b7e-b297-936aa1d1288e" providerId="AD" clId="Web-{B6679CC1-885C-451F-BBC1-57D264330802}" dt="2023-10-04T23:08:49.085" v="169" actId="20577"/>
        <pc:sldMkLst>
          <pc:docMk/>
          <pc:sldMk cId="1475552678" sldId="269"/>
        </pc:sldMkLst>
        <pc:spChg chg="mod">
          <ac:chgData name="BELL, LUKE (Student)" userId="S::c2240950@live.tees.ac.uk::2bede843-b611-4b7e-b297-936aa1d1288e" providerId="AD" clId="Web-{B6679CC1-885C-451F-BBC1-57D264330802}" dt="2023-10-04T23:08:49.085" v="169" actId="20577"/>
          <ac:spMkLst>
            <pc:docMk/>
            <pc:sldMk cId="1475552678" sldId="269"/>
            <ac:spMk id="2" creationId="{6A730196-82C8-47C9-FBD8-ADD6F0339FB3}"/>
          </ac:spMkLst>
        </pc:spChg>
      </pc:sldChg>
      <pc:sldChg chg="modSp new">
        <pc:chgData name="BELL, LUKE (Student)" userId="S::c2240950@live.tees.ac.uk::2bede843-b611-4b7e-b297-936aa1d1288e" providerId="AD" clId="Web-{B6679CC1-885C-451F-BBC1-57D264330802}" dt="2023-10-04T23:15:49.581" v="372" actId="20577"/>
        <pc:sldMkLst>
          <pc:docMk/>
          <pc:sldMk cId="1839603197" sldId="270"/>
        </pc:sldMkLst>
        <pc:spChg chg="mod">
          <ac:chgData name="BELL, LUKE (Student)" userId="S::c2240950@live.tees.ac.uk::2bede843-b611-4b7e-b297-936aa1d1288e" providerId="AD" clId="Web-{B6679CC1-885C-451F-BBC1-57D264330802}" dt="2023-10-04T23:09:24.430" v="173" actId="20577"/>
          <ac:spMkLst>
            <pc:docMk/>
            <pc:sldMk cId="1839603197" sldId="270"/>
            <ac:spMk id="2" creationId="{2F510B3C-B5D3-672A-E50D-68FC8DEC6E94}"/>
          </ac:spMkLst>
        </pc:spChg>
        <pc:spChg chg="mod">
          <ac:chgData name="BELL, LUKE (Student)" userId="S::c2240950@live.tees.ac.uk::2bede843-b611-4b7e-b297-936aa1d1288e" providerId="AD" clId="Web-{B6679CC1-885C-451F-BBC1-57D264330802}" dt="2023-10-04T23:15:49.581" v="372" actId="20577"/>
          <ac:spMkLst>
            <pc:docMk/>
            <pc:sldMk cId="1839603197" sldId="270"/>
            <ac:spMk id="3" creationId="{34213A9F-A72E-C85A-E6F3-A17B97972F15}"/>
          </ac:spMkLst>
        </pc:spChg>
      </pc:sldChg>
      <pc:sldChg chg="modSp new">
        <pc:chgData name="BELL, LUKE (Student)" userId="S::c2240950@live.tees.ac.uk::2bede843-b611-4b7e-b297-936aa1d1288e" providerId="AD" clId="Web-{B6679CC1-885C-451F-BBC1-57D264330802}" dt="2023-10-04T23:25:25.319" v="424" actId="20577"/>
        <pc:sldMkLst>
          <pc:docMk/>
          <pc:sldMk cId="2095370696" sldId="271"/>
        </pc:sldMkLst>
        <pc:spChg chg="mod">
          <ac:chgData name="BELL, LUKE (Student)" userId="S::c2240950@live.tees.ac.uk::2bede843-b611-4b7e-b297-936aa1d1288e" providerId="AD" clId="Web-{B6679CC1-885C-451F-BBC1-57D264330802}" dt="2023-10-04T23:16:35.817" v="383" actId="20577"/>
          <ac:spMkLst>
            <pc:docMk/>
            <pc:sldMk cId="2095370696" sldId="271"/>
            <ac:spMk id="2" creationId="{B96217FF-11F1-02A9-1262-DA7D6DEF9869}"/>
          </ac:spMkLst>
        </pc:spChg>
        <pc:spChg chg="mod">
          <ac:chgData name="BELL, LUKE (Student)" userId="S::c2240950@live.tees.ac.uk::2bede843-b611-4b7e-b297-936aa1d1288e" providerId="AD" clId="Web-{B6679CC1-885C-451F-BBC1-57D264330802}" dt="2023-10-04T23:25:25.319" v="424" actId="20577"/>
          <ac:spMkLst>
            <pc:docMk/>
            <pc:sldMk cId="2095370696" sldId="271"/>
            <ac:spMk id="3" creationId="{020A994D-9193-E04A-25B1-75EFCD3D8C15}"/>
          </ac:spMkLst>
        </pc:spChg>
      </pc:sldChg>
      <pc:sldChg chg="modSp new">
        <pc:chgData name="BELL, LUKE (Student)" userId="S::c2240950@live.tees.ac.uk::2bede843-b611-4b7e-b297-936aa1d1288e" providerId="AD" clId="Web-{B6679CC1-885C-451F-BBC1-57D264330802}" dt="2023-10-04T23:25:49.007" v="431" actId="20577"/>
        <pc:sldMkLst>
          <pc:docMk/>
          <pc:sldMk cId="2226716358" sldId="272"/>
        </pc:sldMkLst>
        <pc:spChg chg="mod">
          <ac:chgData name="BELL, LUKE (Student)" userId="S::c2240950@live.tees.ac.uk::2bede843-b611-4b7e-b297-936aa1d1288e" providerId="AD" clId="Web-{B6679CC1-885C-451F-BBC1-57D264330802}" dt="2023-10-04T23:25:49.007" v="431" actId="20577"/>
          <ac:spMkLst>
            <pc:docMk/>
            <pc:sldMk cId="2226716358" sldId="272"/>
            <ac:spMk id="2" creationId="{9983BF4B-9B9A-3419-680C-958F2B71CE4F}"/>
          </ac:spMkLst>
        </pc:spChg>
      </pc:sldChg>
      <pc:sldChg chg="modSp new">
        <pc:chgData name="BELL, LUKE (Student)" userId="S::c2240950@live.tees.ac.uk::2bede843-b611-4b7e-b297-936aa1d1288e" providerId="AD" clId="Web-{B6679CC1-885C-451F-BBC1-57D264330802}" dt="2023-10-04T23:28:53.933" v="475" actId="20577"/>
        <pc:sldMkLst>
          <pc:docMk/>
          <pc:sldMk cId="2820152346" sldId="273"/>
        </pc:sldMkLst>
        <pc:spChg chg="mod">
          <ac:chgData name="BELL, LUKE (Student)" userId="S::c2240950@live.tees.ac.uk::2bede843-b611-4b7e-b297-936aa1d1288e" providerId="AD" clId="Web-{B6679CC1-885C-451F-BBC1-57D264330802}" dt="2023-10-04T23:28:53.933" v="475" actId="20577"/>
          <ac:spMkLst>
            <pc:docMk/>
            <pc:sldMk cId="2820152346" sldId="273"/>
            <ac:spMk id="2" creationId="{672EB8FE-9BDC-99D2-20B3-823111937B3C}"/>
          </ac:spMkLst>
        </pc:spChg>
        <pc:spChg chg="mod">
          <ac:chgData name="BELL, LUKE (Student)" userId="S::c2240950@live.tees.ac.uk::2bede843-b611-4b7e-b297-936aa1d1288e" providerId="AD" clId="Web-{B6679CC1-885C-451F-BBC1-57D264330802}" dt="2023-10-04T23:28:48.793" v="474" actId="20577"/>
          <ac:spMkLst>
            <pc:docMk/>
            <pc:sldMk cId="2820152346" sldId="273"/>
            <ac:spMk id="3" creationId="{E06D7B82-1649-EF9C-0051-D71FCC349B43}"/>
          </ac:spMkLst>
        </pc:spChg>
      </pc:sldChg>
      <pc:sldChg chg="modSp new">
        <pc:chgData name="BELL, LUKE (Student)" userId="S::c2240950@live.tees.ac.uk::2bede843-b611-4b7e-b297-936aa1d1288e" providerId="AD" clId="Web-{B6679CC1-885C-451F-BBC1-57D264330802}" dt="2023-10-04T23:29:54.591" v="494" actId="20577"/>
        <pc:sldMkLst>
          <pc:docMk/>
          <pc:sldMk cId="3072309207" sldId="274"/>
        </pc:sldMkLst>
        <pc:spChg chg="mod">
          <ac:chgData name="BELL, LUKE (Student)" userId="S::c2240950@live.tees.ac.uk::2bede843-b611-4b7e-b297-936aa1d1288e" providerId="AD" clId="Web-{B6679CC1-885C-451F-BBC1-57D264330802}" dt="2023-10-04T23:29:05.184" v="479" actId="20577"/>
          <ac:spMkLst>
            <pc:docMk/>
            <pc:sldMk cId="3072309207" sldId="274"/>
            <ac:spMk id="2" creationId="{422205A5-894D-A436-DB8B-3D5D1AB2C1C2}"/>
          </ac:spMkLst>
        </pc:spChg>
        <pc:spChg chg="mod">
          <ac:chgData name="BELL, LUKE (Student)" userId="S::c2240950@live.tees.ac.uk::2bede843-b611-4b7e-b297-936aa1d1288e" providerId="AD" clId="Web-{B6679CC1-885C-451F-BBC1-57D264330802}" dt="2023-10-04T23:29:54.591" v="494" actId="20577"/>
          <ac:spMkLst>
            <pc:docMk/>
            <pc:sldMk cId="3072309207" sldId="274"/>
            <ac:spMk id="3" creationId="{5D4ACD69-08EC-E60A-EEA0-F8522ECB9175}"/>
          </ac:spMkLst>
        </pc:spChg>
      </pc:sldChg>
      <pc:sldChg chg="modSp new">
        <pc:chgData name="BELL, LUKE (Student)" userId="S::c2240950@live.tees.ac.uk::2bede843-b611-4b7e-b297-936aa1d1288e" providerId="AD" clId="Web-{B6679CC1-885C-451F-BBC1-57D264330802}" dt="2023-10-04T23:31:33.906" v="548" actId="20577"/>
        <pc:sldMkLst>
          <pc:docMk/>
          <pc:sldMk cId="3928072497" sldId="275"/>
        </pc:sldMkLst>
        <pc:spChg chg="mod">
          <ac:chgData name="BELL, LUKE (Student)" userId="S::c2240950@live.tees.ac.uk::2bede843-b611-4b7e-b297-936aa1d1288e" providerId="AD" clId="Web-{B6679CC1-885C-451F-BBC1-57D264330802}" dt="2023-10-04T23:30:12.482" v="502" actId="20577"/>
          <ac:spMkLst>
            <pc:docMk/>
            <pc:sldMk cId="3928072497" sldId="275"/>
            <ac:spMk id="2" creationId="{78BEE34F-7820-348C-3C35-B3AB325D387F}"/>
          </ac:spMkLst>
        </pc:spChg>
        <pc:spChg chg="mod">
          <ac:chgData name="BELL, LUKE (Student)" userId="S::c2240950@live.tees.ac.uk::2bede843-b611-4b7e-b297-936aa1d1288e" providerId="AD" clId="Web-{B6679CC1-885C-451F-BBC1-57D264330802}" dt="2023-10-04T23:31:33.906" v="548" actId="20577"/>
          <ac:spMkLst>
            <pc:docMk/>
            <pc:sldMk cId="3928072497" sldId="275"/>
            <ac:spMk id="3" creationId="{FB5221ED-056C-2DE6-CBDE-484663A78763}"/>
          </ac:spMkLst>
        </pc:spChg>
      </pc:sldChg>
      <pc:sldChg chg="modSp new">
        <pc:chgData name="BELL, LUKE (Student)" userId="S::c2240950@live.tees.ac.uk::2bede843-b611-4b7e-b297-936aa1d1288e" providerId="AD" clId="Web-{B6679CC1-885C-451F-BBC1-57D264330802}" dt="2023-10-04T23:34:03.941" v="653" actId="20577"/>
        <pc:sldMkLst>
          <pc:docMk/>
          <pc:sldMk cId="2803468791" sldId="276"/>
        </pc:sldMkLst>
        <pc:spChg chg="mod">
          <ac:chgData name="BELL, LUKE (Student)" userId="S::c2240950@live.tees.ac.uk::2bede843-b611-4b7e-b297-936aa1d1288e" providerId="AD" clId="Web-{B6679CC1-885C-451F-BBC1-57D264330802}" dt="2023-10-04T23:31:56.188" v="556" actId="20577"/>
          <ac:spMkLst>
            <pc:docMk/>
            <pc:sldMk cId="2803468791" sldId="276"/>
            <ac:spMk id="2" creationId="{A63136AD-2458-A357-223A-99708E79B52F}"/>
          </ac:spMkLst>
        </pc:spChg>
        <pc:spChg chg="mod">
          <ac:chgData name="BELL, LUKE (Student)" userId="S::c2240950@live.tees.ac.uk::2bede843-b611-4b7e-b297-936aa1d1288e" providerId="AD" clId="Web-{B6679CC1-885C-451F-BBC1-57D264330802}" dt="2023-10-04T23:34:03.941" v="653" actId="20577"/>
          <ac:spMkLst>
            <pc:docMk/>
            <pc:sldMk cId="2803468791" sldId="276"/>
            <ac:spMk id="3" creationId="{DD6D8731-A978-7BF7-5CBC-1F1B0E0C37A6}"/>
          </ac:spMkLst>
        </pc:spChg>
      </pc:sldChg>
      <pc:sldChg chg="modSp new">
        <pc:chgData name="BELL, LUKE (Student)" userId="S::c2240950@live.tees.ac.uk::2bede843-b611-4b7e-b297-936aa1d1288e" providerId="AD" clId="Web-{B6679CC1-885C-451F-BBC1-57D264330802}" dt="2023-10-04T23:31:50.781" v="553" actId="20577"/>
        <pc:sldMkLst>
          <pc:docMk/>
          <pc:sldMk cId="1050023752" sldId="277"/>
        </pc:sldMkLst>
        <pc:spChg chg="mod">
          <ac:chgData name="BELL, LUKE (Student)" userId="S::c2240950@live.tees.ac.uk::2bede843-b611-4b7e-b297-936aa1d1288e" providerId="AD" clId="Web-{B6679CC1-885C-451F-BBC1-57D264330802}" dt="2023-10-04T23:31:50.781" v="553" actId="20577"/>
          <ac:spMkLst>
            <pc:docMk/>
            <pc:sldMk cId="1050023752" sldId="277"/>
            <ac:spMk id="2" creationId="{208A0AB0-13FC-A470-7AC8-D1227BFD37CD}"/>
          </ac:spMkLst>
        </pc:spChg>
      </pc:sldChg>
      <pc:sldChg chg="modSp new">
        <pc:chgData name="BELL, LUKE (Student)" userId="S::c2240950@live.tees.ac.uk::2bede843-b611-4b7e-b297-936aa1d1288e" providerId="AD" clId="Web-{B6679CC1-885C-451F-BBC1-57D264330802}" dt="2023-10-04T23:38:55.464" v="769" actId="20577"/>
        <pc:sldMkLst>
          <pc:docMk/>
          <pc:sldMk cId="1242209069" sldId="278"/>
        </pc:sldMkLst>
        <pc:spChg chg="mod">
          <ac:chgData name="BELL, LUKE (Student)" userId="S::c2240950@live.tees.ac.uk::2bede843-b611-4b7e-b297-936aa1d1288e" providerId="AD" clId="Web-{B6679CC1-885C-451F-BBC1-57D264330802}" dt="2023-10-04T23:35:20.740" v="661" actId="20577"/>
          <ac:spMkLst>
            <pc:docMk/>
            <pc:sldMk cId="1242209069" sldId="278"/>
            <ac:spMk id="2" creationId="{0EA2C688-3E4E-CD7E-94EC-2E1D4A29E39E}"/>
          </ac:spMkLst>
        </pc:spChg>
        <pc:spChg chg="mod">
          <ac:chgData name="BELL, LUKE (Student)" userId="S::c2240950@live.tees.ac.uk::2bede843-b611-4b7e-b297-936aa1d1288e" providerId="AD" clId="Web-{B6679CC1-885C-451F-BBC1-57D264330802}" dt="2023-10-04T23:38:55.464" v="769" actId="20577"/>
          <ac:spMkLst>
            <pc:docMk/>
            <pc:sldMk cId="1242209069" sldId="278"/>
            <ac:spMk id="3" creationId="{ED8FEACF-803D-4DB3-B670-9564FC82C211}"/>
          </ac:spMkLst>
        </pc:spChg>
      </pc:sldChg>
      <pc:sldChg chg="modSp new">
        <pc:chgData name="BELL, LUKE (Student)" userId="S::c2240950@live.tees.ac.uk::2bede843-b611-4b7e-b297-936aa1d1288e" providerId="AD" clId="Web-{B6679CC1-885C-451F-BBC1-57D264330802}" dt="2023-10-04T23:44:17.628" v="917" actId="20577"/>
        <pc:sldMkLst>
          <pc:docMk/>
          <pc:sldMk cId="3016071352" sldId="279"/>
        </pc:sldMkLst>
        <pc:spChg chg="mod">
          <ac:chgData name="BELL, LUKE (Student)" userId="S::c2240950@live.tees.ac.uk::2bede843-b611-4b7e-b297-936aa1d1288e" providerId="AD" clId="Web-{B6679CC1-885C-451F-BBC1-57D264330802}" dt="2023-10-04T23:42:08.907" v="862" actId="20577"/>
          <ac:spMkLst>
            <pc:docMk/>
            <pc:sldMk cId="3016071352" sldId="279"/>
            <ac:spMk id="2" creationId="{73408831-85EB-0A22-A16F-D07147AC07AA}"/>
          </ac:spMkLst>
        </pc:spChg>
        <pc:spChg chg="mod">
          <ac:chgData name="BELL, LUKE (Student)" userId="S::c2240950@live.tees.ac.uk::2bede843-b611-4b7e-b297-936aa1d1288e" providerId="AD" clId="Web-{B6679CC1-885C-451F-BBC1-57D264330802}" dt="2023-10-04T23:44:17.628" v="917" actId="20577"/>
          <ac:spMkLst>
            <pc:docMk/>
            <pc:sldMk cId="3016071352" sldId="279"/>
            <ac:spMk id="3" creationId="{A7866C89-A741-3DAF-6DA7-673A0946994C}"/>
          </ac:spMkLst>
        </pc:spChg>
      </pc:sldChg>
      <pc:sldChg chg="modSp new">
        <pc:chgData name="BELL, LUKE (Student)" userId="S::c2240950@live.tees.ac.uk::2bede843-b611-4b7e-b297-936aa1d1288e" providerId="AD" clId="Web-{B6679CC1-885C-451F-BBC1-57D264330802}" dt="2023-10-04T23:48:15.374" v="1001" actId="20577"/>
        <pc:sldMkLst>
          <pc:docMk/>
          <pc:sldMk cId="1642167948" sldId="280"/>
        </pc:sldMkLst>
        <pc:spChg chg="mod">
          <ac:chgData name="BELL, LUKE (Student)" userId="S::c2240950@live.tees.ac.uk::2bede843-b611-4b7e-b297-936aa1d1288e" providerId="AD" clId="Web-{B6679CC1-885C-451F-BBC1-57D264330802}" dt="2023-10-04T23:44:47.801" v="924" actId="20577"/>
          <ac:spMkLst>
            <pc:docMk/>
            <pc:sldMk cId="1642167948" sldId="280"/>
            <ac:spMk id="2" creationId="{43DC84AE-05D9-3F9A-AD82-A30FF48775C2}"/>
          </ac:spMkLst>
        </pc:spChg>
        <pc:spChg chg="mod">
          <ac:chgData name="BELL, LUKE (Student)" userId="S::c2240950@live.tees.ac.uk::2bede843-b611-4b7e-b297-936aa1d1288e" providerId="AD" clId="Web-{B6679CC1-885C-451F-BBC1-57D264330802}" dt="2023-10-04T23:48:15.374" v="1001" actId="20577"/>
          <ac:spMkLst>
            <pc:docMk/>
            <pc:sldMk cId="1642167948" sldId="280"/>
            <ac:spMk id="3" creationId="{4EB0BC23-40E5-53AE-0D11-D2AEAF6EBCAF}"/>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42D96ED-A1B9-4F7C-9D67-6B48A82BEFA2}" type="datetimeFigureOut">
              <a:rPr lang="en-GB" smtClean="0"/>
              <a:t>11/12/2023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36FB3E-CF55-4E45-A9DF-53B34A9308C8}" type="slidenum">
              <a:rPr lang="en-GB" smtClean="0"/>
              <a:t>‹#›</a:t>
            </a:fld>
            <a:endParaRPr lang="en-GB"/>
          </a:p>
        </p:txBody>
      </p:sp>
    </p:spTree>
    <p:extLst>
      <p:ext uri="{BB962C8B-B14F-4D97-AF65-F5344CB8AC3E}">
        <p14:creationId xmlns:p14="http://schemas.microsoft.com/office/powerpoint/2010/main" val="5364978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Summary for Clash of Cos:</a:t>
            </a:r>
          </a:p>
          <a:p>
            <a:r>
              <a:rPr lang="en-GB" dirty="0"/>
              <a:t>Top-Down Action game</a:t>
            </a:r>
          </a:p>
          <a:p>
            <a:r>
              <a:rPr lang="en-GB" dirty="0"/>
              <a:t>Target Audience – 12+ gamers (silly, but skill level helps)</a:t>
            </a:r>
          </a:p>
          <a:p>
            <a:r>
              <a:rPr lang="en-GB" dirty="0"/>
              <a:t>For PC</a:t>
            </a:r>
          </a:p>
          <a:p>
            <a:endParaRPr lang="en-GB" dirty="0"/>
          </a:p>
        </p:txBody>
      </p:sp>
      <p:sp>
        <p:nvSpPr>
          <p:cNvPr id="4" name="Slide Number Placeholder 3"/>
          <p:cNvSpPr>
            <a:spLocks noGrp="1"/>
          </p:cNvSpPr>
          <p:nvPr>
            <p:ph type="sldNum" sz="quarter" idx="5"/>
          </p:nvPr>
        </p:nvSpPr>
        <p:spPr/>
        <p:txBody>
          <a:bodyPr/>
          <a:lstStyle/>
          <a:p>
            <a:fld id="{D836FB3E-CF55-4E45-A9DF-53B34A9308C8}" type="slidenum">
              <a:rPr lang="en-GB" smtClean="0"/>
              <a:t>1</a:t>
            </a:fld>
            <a:endParaRPr lang="en-GB"/>
          </a:p>
        </p:txBody>
      </p:sp>
    </p:spTree>
    <p:extLst>
      <p:ext uri="{BB962C8B-B14F-4D97-AF65-F5344CB8AC3E}">
        <p14:creationId xmlns:p14="http://schemas.microsoft.com/office/powerpoint/2010/main" val="21125482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Summary of future talking points</a:t>
            </a:r>
          </a:p>
        </p:txBody>
      </p:sp>
      <p:sp>
        <p:nvSpPr>
          <p:cNvPr id="4" name="Slide Number Placeholder 3"/>
          <p:cNvSpPr>
            <a:spLocks noGrp="1"/>
          </p:cNvSpPr>
          <p:nvPr>
            <p:ph type="sldNum" sz="quarter" idx="5"/>
          </p:nvPr>
        </p:nvSpPr>
        <p:spPr/>
        <p:txBody>
          <a:bodyPr/>
          <a:lstStyle/>
          <a:p>
            <a:fld id="{D836FB3E-CF55-4E45-A9DF-53B34A9308C8}" type="slidenum">
              <a:rPr lang="en-GB" smtClean="0"/>
              <a:t>3</a:t>
            </a:fld>
            <a:endParaRPr lang="en-GB"/>
          </a:p>
        </p:txBody>
      </p:sp>
    </p:spTree>
    <p:extLst>
      <p:ext uri="{BB962C8B-B14F-4D97-AF65-F5344CB8AC3E}">
        <p14:creationId xmlns:p14="http://schemas.microsoft.com/office/powerpoint/2010/main" val="35713994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Fast top-down action game – Hotline Miami (we wanted to combine the balls to wall action of Hotline with the wacky physics of games like Gang Beasts)</a:t>
            </a:r>
          </a:p>
          <a:p>
            <a:endParaRPr lang="en-US" dirty="0">
              <a:cs typeface="Calibri"/>
            </a:endParaRPr>
          </a:p>
          <a:p>
            <a:r>
              <a:rPr lang="en-US" dirty="0">
                <a:cs typeface="Calibri"/>
              </a:rPr>
              <a:t>Gang Beasts (the most popular of physics fighters made it the easiest to draw inspiration from)</a:t>
            </a:r>
          </a:p>
          <a:p>
            <a:endParaRPr lang="en-US" dirty="0">
              <a:cs typeface="Calibri"/>
            </a:endParaRPr>
          </a:p>
          <a:p>
            <a:r>
              <a:rPr lang="en-US" dirty="0">
                <a:cs typeface="Calibri"/>
              </a:rPr>
              <a:t>Hades – inspired the inclusion of fake (trashy) "gods" into the narrative to appear as bosses, that due to the wacky tone of the game still give items (a combination with similarity to Isaac).</a:t>
            </a:r>
          </a:p>
          <a:p>
            <a:endParaRPr lang="en-GB" dirty="0"/>
          </a:p>
        </p:txBody>
      </p:sp>
      <p:sp>
        <p:nvSpPr>
          <p:cNvPr id="4" name="Slide Number Placeholder 3"/>
          <p:cNvSpPr>
            <a:spLocks noGrp="1"/>
          </p:cNvSpPr>
          <p:nvPr>
            <p:ph type="sldNum" sz="quarter" idx="5"/>
          </p:nvPr>
        </p:nvSpPr>
        <p:spPr/>
        <p:txBody>
          <a:bodyPr/>
          <a:lstStyle/>
          <a:p>
            <a:fld id="{D836FB3E-CF55-4E45-A9DF-53B34A9308C8}" type="slidenum">
              <a:rPr lang="en-GB" smtClean="0"/>
              <a:t>5</a:t>
            </a:fld>
            <a:endParaRPr lang="en-GB"/>
          </a:p>
        </p:txBody>
      </p:sp>
    </p:spTree>
    <p:extLst>
      <p:ext uri="{BB962C8B-B14F-4D97-AF65-F5344CB8AC3E}">
        <p14:creationId xmlns:p14="http://schemas.microsoft.com/office/powerpoint/2010/main" val="35574296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Physics can be surprisingly technical, dodging then using that momentum to attack. That is what we wanted for ourselves.</a:t>
            </a:r>
          </a:p>
          <a:p>
            <a:endParaRPr lang="en-GB" dirty="0"/>
          </a:p>
        </p:txBody>
      </p:sp>
      <p:sp>
        <p:nvSpPr>
          <p:cNvPr id="4" name="Slide Number Placeholder 3"/>
          <p:cNvSpPr>
            <a:spLocks noGrp="1"/>
          </p:cNvSpPr>
          <p:nvPr>
            <p:ph type="sldNum" sz="quarter" idx="5"/>
          </p:nvPr>
        </p:nvSpPr>
        <p:spPr/>
        <p:txBody>
          <a:bodyPr/>
          <a:lstStyle/>
          <a:p>
            <a:fld id="{D836FB3E-CF55-4E45-A9DF-53B34A9308C8}" type="slidenum">
              <a:rPr lang="en-GB" smtClean="0"/>
              <a:t>9</a:t>
            </a:fld>
            <a:endParaRPr lang="en-GB"/>
          </a:p>
        </p:txBody>
      </p:sp>
    </p:spTree>
    <p:extLst>
      <p:ext uri="{BB962C8B-B14F-4D97-AF65-F5344CB8AC3E}">
        <p14:creationId xmlns:p14="http://schemas.microsoft.com/office/powerpoint/2010/main" val="30912639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When we started our research, we investigated popular top-down games such as Hades and Binding of Issac. One of these games main mechanics were the abilities/powers they could use against enemies or use to upgrade their characters speed or power. We also investigated games like gang beasts, which has a unique and comedic combat system. The player characters fight each other with a ragdoll like element where the players arms flail around punching each other and go limb when knocked out so they can be picked up and thrown around, which added a comedic element.</a:t>
            </a:r>
          </a:p>
          <a:p>
            <a:endParaRPr lang="en-GB" dirty="0"/>
          </a:p>
          <a:p>
            <a:r>
              <a:rPr lang="en-GB" dirty="0"/>
              <a:t>With our game, we wanted that comedic ragdoll element as well as the top-down combat with unique abilities form the ‘cosplay gods’ to also add on to the comedic effect. One of our mechanics was to make a simple animation to raise the player characters arm, to which the player must then move their character around to swing the arm to hit enemies. A hitbox was attached the characters arm so when the player clicked the mouse, the hitbox would activate so when it overlapped with an enemy character, it would deal damage and activate the enemy's ragdoll and send them flying back from colliding with the characters arm. We also worked one some of the abilities such as ‘</a:t>
            </a:r>
            <a:r>
              <a:rPr lang="en-GB" dirty="0" err="1"/>
              <a:t>zeus</a:t>
            </a:r>
            <a:r>
              <a:rPr lang="en-GB" dirty="0"/>
              <a:t>’ lighting. This would work by making the player shoot at an enemy which makes them go into a stun animation and leaving them open for the player to attack.</a:t>
            </a:r>
          </a:p>
          <a:p>
            <a:endParaRPr lang="en-GB" dirty="0"/>
          </a:p>
          <a:p>
            <a:r>
              <a:rPr lang="en-GB" sz="1200" dirty="0"/>
              <a:t>What: ragdoll punches uses unreal physics and collision boxes</a:t>
            </a:r>
          </a:p>
          <a:p>
            <a:r>
              <a:rPr lang="en-GB" sz="1200" dirty="0"/>
              <a:t>Why: method of using sockets and collision boxes was accessible and worked well with mesh physics </a:t>
            </a:r>
          </a:p>
          <a:p>
            <a:r>
              <a:rPr lang="en-GB" sz="1200" dirty="0"/>
              <a:t>How: unreal Ragdoll physics and mesh sockets to attach collision boxes to apply damage </a:t>
            </a:r>
          </a:p>
          <a:p>
            <a:r>
              <a:rPr lang="en-GB" sz="1200" dirty="0"/>
              <a:t>Alternative: Use a velocity damage filter to apply damage/knockback</a:t>
            </a:r>
          </a:p>
          <a:p>
            <a:endParaRPr lang="en-GB" dirty="0"/>
          </a:p>
        </p:txBody>
      </p:sp>
      <p:sp>
        <p:nvSpPr>
          <p:cNvPr id="4" name="Slide Number Placeholder 3"/>
          <p:cNvSpPr>
            <a:spLocks noGrp="1"/>
          </p:cNvSpPr>
          <p:nvPr>
            <p:ph type="sldNum" sz="quarter" idx="5"/>
          </p:nvPr>
        </p:nvSpPr>
        <p:spPr/>
        <p:txBody>
          <a:bodyPr/>
          <a:lstStyle/>
          <a:p>
            <a:fld id="{D836FB3E-CF55-4E45-A9DF-53B34A9308C8}" type="slidenum">
              <a:rPr lang="en-GB" smtClean="0"/>
              <a:t>10</a:t>
            </a:fld>
            <a:endParaRPr lang="en-GB"/>
          </a:p>
        </p:txBody>
      </p:sp>
    </p:spTree>
    <p:extLst>
      <p:ext uri="{BB962C8B-B14F-4D97-AF65-F5344CB8AC3E}">
        <p14:creationId xmlns:p14="http://schemas.microsoft.com/office/powerpoint/2010/main" val="7996870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knock back element was a simple implement to add as it worked as a Collison. For example, in gang beasts when players hit each other, they get knocked back based on the force/momentum of the attack. As our main mechanic worked with the player needing to swing their arm around to attack enemies, the Collison between their arm and the enemy was enough force to cause a comedic knockback on enemies when they go into ragdoll. The same was also true if an enemy was hit with a punch with little force, so they wouldn't fly back a large distance, making a good physics and Collison system. </a:t>
            </a:r>
          </a:p>
          <a:p>
            <a:endParaRPr lang="en-GB" dirty="0"/>
          </a:p>
          <a:p>
            <a:r>
              <a:rPr lang="en-GB" dirty="0"/>
              <a:t>However, we did have issues such as enemies being stuck on the player when hitting them. This was an easy fix as we just needed to arrange the ragdolls a little so they wouldn’t become stuck on the player character and would instead be knocked down or knockback by the punch. We also wanted to add a power that would give a greater knockback but decided against it due to both time and focusing on other effects.</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 knockback acts as a double edge sword</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It gives the player more time (also considered ways to kill with it) but also makes finishing enemies off more difficult when fighting multiple</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This is true for enemies as well. Knocking the player back could disrupt and panic them. But it also gives the player time to get up before being surrounded by multiple enemies.</a:t>
            </a:r>
          </a:p>
          <a:p>
            <a:endParaRPr lang="en-GB" dirty="0"/>
          </a:p>
          <a:p>
            <a:endParaRPr lang="en-GB" dirty="0"/>
          </a:p>
        </p:txBody>
      </p:sp>
      <p:sp>
        <p:nvSpPr>
          <p:cNvPr id="4" name="Slide Number Placeholder 3"/>
          <p:cNvSpPr>
            <a:spLocks noGrp="1"/>
          </p:cNvSpPr>
          <p:nvPr>
            <p:ph type="sldNum" sz="quarter" idx="5"/>
          </p:nvPr>
        </p:nvSpPr>
        <p:spPr/>
        <p:txBody>
          <a:bodyPr/>
          <a:lstStyle/>
          <a:p>
            <a:fld id="{D836FB3E-CF55-4E45-A9DF-53B34A9308C8}" type="slidenum">
              <a:rPr lang="en-GB" smtClean="0"/>
              <a:t>11</a:t>
            </a:fld>
            <a:endParaRPr lang="en-GB"/>
          </a:p>
        </p:txBody>
      </p:sp>
    </p:spTree>
    <p:extLst>
      <p:ext uri="{BB962C8B-B14F-4D97-AF65-F5344CB8AC3E}">
        <p14:creationId xmlns:p14="http://schemas.microsoft.com/office/powerpoint/2010/main" val="37330149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To compliment the fast-paced gameplay we went for, I decided to design a level that would feel familiar for a player to move through, yet complex and compact enough with many rooms to keep the player on their toes and unaware of where and how enemies will come at them.</a:t>
            </a:r>
          </a:p>
          <a:p>
            <a:endParaRPr lang="en-GB" dirty="0"/>
          </a:p>
          <a:p>
            <a:r>
              <a:rPr lang="en-GB" dirty="0"/>
              <a:t>The level is designed to keep the player moving, therefore keeping the gameplay flowing and constantly engaging.</a:t>
            </a:r>
          </a:p>
          <a:p>
            <a:endParaRPr lang="en-GB" dirty="0"/>
          </a:p>
          <a:p>
            <a:r>
              <a:rPr lang="en-GB" dirty="0"/>
              <a:t>I decided that the most appropriate location for the level to be set in was the abandoned backrooms of a hotel, as the scaling of the rooms and strange visual look would offer a unique and intriguing experience for the player.</a:t>
            </a:r>
          </a:p>
          <a:p>
            <a:endParaRPr lang="en-GB" dirty="0"/>
          </a:p>
          <a:p>
            <a:r>
              <a:rPr lang="en-GB" dirty="0"/>
              <a:t>The enemies are placed in spots that will challenge the player’s reaction time while not being too fast or difficult for the player so that they are not put off from playing. There are varying amounts of enemies in each room, and some are placed to deter the player from going certain routes.</a:t>
            </a:r>
          </a:p>
        </p:txBody>
      </p:sp>
      <p:sp>
        <p:nvSpPr>
          <p:cNvPr id="4" name="Slide Number Placeholder 3"/>
          <p:cNvSpPr>
            <a:spLocks noGrp="1"/>
          </p:cNvSpPr>
          <p:nvPr>
            <p:ph type="sldNum" sz="quarter" idx="5"/>
          </p:nvPr>
        </p:nvSpPr>
        <p:spPr/>
        <p:txBody>
          <a:bodyPr/>
          <a:lstStyle/>
          <a:p>
            <a:fld id="{D836FB3E-CF55-4E45-A9DF-53B34A9308C8}" type="slidenum">
              <a:rPr lang="en-GB" smtClean="0"/>
              <a:t>12</a:t>
            </a:fld>
            <a:endParaRPr lang="en-GB"/>
          </a:p>
        </p:txBody>
      </p:sp>
    </p:spTree>
    <p:extLst>
      <p:ext uri="{BB962C8B-B14F-4D97-AF65-F5344CB8AC3E}">
        <p14:creationId xmlns:p14="http://schemas.microsoft.com/office/powerpoint/2010/main" val="20635001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b="1" dirty="0">
                <a:cs typeface="Calibri"/>
              </a:rPr>
              <a:t>Accomplished</a:t>
            </a:r>
          </a:p>
          <a:p>
            <a:pPr marL="0" indent="0">
              <a:buNone/>
            </a:pPr>
            <a:r>
              <a:rPr lang="en-US" dirty="0">
                <a:cs typeface="Calibri"/>
              </a:rPr>
              <a:t>Goal – we wanted to make</a:t>
            </a:r>
          </a:p>
          <a:p>
            <a:pPr marL="0" indent="0">
              <a:buNone/>
            </a:pPr>
            <a:endParaRPr lang="en-US" dirty="0">
              <a:cs typeface="Calibri"/>
            </a:endParaRPr>
          </a:p>
          <a:p>
            <a:pPr marL="0" indent="0">
              <a:buNone/>
            </a:pPr>
            <a:r>
              <a:rPr lang="en-US" b="1" dirty="0">
                <a:cs typeface="Calibri"/>
              </a:rPr>
              <a:t>Improvements</a:t>
            </a:r>
          </a:p>
          <a:p>
            <a:pPr marL="0" indent="0">
              <a:buNone/>
            </a:pPr>
            <a:r>
              <a:rPr lang="en-US" dirty="0">
                <a:cs typeface="Calibri"/>
              </a:rPr>
              <a:t>Variety:</a:t>
            </a:r>
          </a:p>
          <a:p>
            <a:pPr marL="0" indent="0">
              <a:buNone/>
            </a:pPr>
            <a:r>
              <a:rPr lang="en-US" dirty="0">
                <a:cs typeface="Calibri"/>
              </a:rPr>
              <a:t>Dynamic and fast is challenging at first but like all things you get used to it. Our priority for improvements is providing players with more unique challenges and approaches for instance:</a:t>
            </a:r>
            <a:endParaRPr lang="en-US" dirty="0">
              <a:ea typeface="Calibri"/>
              <a:cs typeface="Calibri"/>
            </a:endParaRPr>
          </a:p>
          <a:p>
            <a:r>
              <a:rPr lang="en-US" dirty="0">
                <a:ea typeface="Calibri"/>
                <a:cs typeface="Calibri"/>
              </a:rPr>
              <a:t>enemy variety – different looks, weapons/equipment, </a:t>
            </a:r>
            <a:r>
              <a:rPr lang="en-US" dirty="0" err="1">
                <a:ea typeface="Calibri"/>
                <a:cs typeface="Calibri"/>
              </a:rPr>
              <a:t>etc</a:t>
            </a:r>
            <a:endParaRPr lang="en-US" dirty="0">
              <a:ea typeface="Calibri"/>
              <a:cs typeface="Calibri"/>
            </a:endParaRPr>
          </a:p>
          <a:p>
            <a:r>
              <a:rPr lang="en-US" dirty="0">
                <a:ea typeface="Calibri"/>
                <a:cs typeface="Calibri"/>
              </a:rPr>
              <a:t>friendly fire – helps add variety when melee enemies' gang up on the player, and entertaining</a:t>
            </a:r>
          </a:p>
          <a:p>
            <a:r>
              <a:rPr lang="en-US" dirty="0"/>
              <a:t>Items – for the player and enemies to use (e.g., Trolly, Taser, Glass)</a:t>
            </a:r>
          </a:p>
          <a:p>
            <a:r>
              <a:rPr lang="en-US" dirty="0">
                <a:ea typeface="Calibri"/>
                <a:cs typeface="Calibri"/>
              </a:rPr>
              <a:t>Zeus – AI boss enemy – more health – lighting stun attacks – gives taser on defeat</a:t>
            </a:r>
          </a:p>
          <a:p>
            <a:r>
              <a:rPr lang="en-US" dirty="0">
                <a:ea typeface="Calibri"/>
                <a:cs typeface="Calibri"/>
              </a:rPr>
              <a:t>Boss variety</a:t>
            </a:r>
          </a:p>
          <a:p>
            <a:endParaRPr lang="en-GB" dirty="0"/>
          </a:p>
          <a:p>
            <a:r>
              <a:rPr lang="en-GB" dirty="0"/>
              <a:t>Equipment Mechanic:</a:t>
            </a:r>
          </a:p>
          <a:p>
            <a:r>
              <a:rPr lang="en-GB" dirty="0"/>
              <a:t>With varies items to use we would need to implement an equipment mechanic for </a:t>
            </a:r>
          </a:p>
          <a:p>
            <a:r>
              <a:rPr lang="en-GB" dirty="0"/>
              <a:t>We wouldn’t need many buttons, so we could bind each equip key to corelating socket</a:t>
            </a:r>
          </a:p>
          <a:p>
            <a:r>
              <a:rPr lang="en-GB" dirty="0"/>
              <a:t>We would also use this to implement the ability to pick up enemy corpses</a:t>
            </a:r>
          </a:p>
          <a:p>
            <a:r>
              <a:rPr lang="en-GB" dirty="0"/>
              <a:t>Then give enemies this mechanic as well but change the players loss condition to the trashcan condition</a:t>
            </a:r>
          </a:p>
          <a:p>
            <a:endParaRPr lang="en-GB" dirty="0"/>
          </a:p>
          <a:p>
            <a:r>
              <a:rPr lang="en-GB" dirty="0"/>
              <a:t>Area Claiming Mechanic:</a:t>
            </a:r>
          </a:p>
          <a:p>
            <a:r>
              <a:rPr lang="en-US" dirty="0">
                <a:cs typeface="Calibri"/>
              </a:rPr>
              <a:t>Story wise the player is a new contestant fighting veteran contestants that were given their own areas, it stands to reason the player should get their own as well.</a:t>
            </a:r>
          </a:p>
          <a:p>
            <a:r>
              <a:rPr lang="en-US" dirty="0">
                <a:cs typeface="Calibri"/>
              </a:rPr>
              <a:t>Two ways I see it working (maybe do both) allows players to either make a level for other players to challenge, or let each stage be used as communal areas after completion that the players can use as hubs to talk to NPC's with</a:t>
            </a:r>
          </a:p>
          <a:p>
            <a:endParaRPr lang="en-US" dirty="0">
              <a:cs typeface="Calibri"/>
            </a:endParaRPr>
          </a:p>
          <a:p>
            <a:r>
              <a:rPr lang="en-US" dirty="0">
                <a:cs typeface="Calibri"/>
              </a:rPr>
              <a:t>Costumes:</a:t>
            </a:r>
          </a:p>
          <a:p>
            <a:r>
              <a:rPr lang="en-GB" dirty="0">
                <a:cs typeface="Calibri"/>
              </a:rPr>
              <a:t>The enemies are in costume, why not the player too (the only reason is lack of time and resources)</a:t>
            </a:r>
          </a:p>
          <a:p>
            <a:r>
              <a:rPr lang="en-GB" dirty="0">
                <a:cs typeface="Calibri"/>
              </a:rPr>
              <a:t>Could even unlock costume pieces from enemies the player defeats</a:t>
            </a:r>
          </a:p>
          <a:p>
            <a:endParaRPr lang="en-US" dirty="0">
              <a:cs typeface="Calibri"/>
            </a:endParaRPr>
          </a:p>
          <a:p>
            <a:r>
              <a:rPr lang="en-GB" dirty="0"/>
              <a:t>Polish:</a:t>
            </a:r>
          </a:p>
          <a:p>
            <a:r>
              <a:rPr lang="en-GB" dirty="0"/>
              <a:t>These are in game, but could use refining to meet our intention</a:t>
            </a:r>
          </a:p>
          <a:p>
            <a:endParaRPr lang="en-GB" dirty="0"/>
          </a:p>
          <a:p>
            <a:r>
              <a:rPr lang="en-GB" dirty="0"/>
              <a:t>Interaction: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cs typeface="Calibri"/>
              </a:rPr>
              <a:t>We want to include various Environment interactions, so the player has more unique options throughout the levels: scattered items, moveable objects, obstacles, </a:t>
            </a:r>
            <a:r>
              <a:rPr lang="en-US" dirty="0" err="1">
                <a:cs typeface="Calibri"/>
              </a:rPr>
              <a:t>etc</a:t>
            </a:r>
            <a:endParaRPr lang="en-US" dirty="0"/>
          </a:p>
          <a:p>
            <a:endParaRPr lang="en-GB" dirty="0"/>
          </a:p>
          <a:p>
            <a:r>
              <a:rPr lang="en-GB" dirty="0"/>
              <a:t>Game to player feedback:</a:t>
            </a:r>
          </a:p>
          <a:p>
            <a:pPr marL="0" indent="0">
              <a:buNone/>
            </a:pPr>
            <a:r>
              <a:rPr lang="en-US" dirty="0">
                <a:ea typeface="Calibri" panose="020F0502020204030204"/>
                <a:cs typeface="Calibri" panose="020F0502020204030204"/>
              </a:rPr>
              <a:t>Ways the game will convey information to the player</a:t>
            </a:r>
          </a:p>
          <a:p>
            <a:r>
              <a:rPr lang="en-US" dirty="0">
                <a:ea typeface="Calibri" panose="020F0502020204030204"/>
                <a:cs typeface="Calibri" panose="020F0502020204030204"/>
              </a:rPr>
              <a:t>Combat</a:t>
            </a:r>
          </a:p>
          <a:p>
            <a:pPr lvl="1"/>
            <a:r>
              <a:rPr lang="en-US" dirty="0">
                <a:ea typeface="Calibri" panose="020F0502020204030204"/>
                <a:cs typeface="Calibri" panose="020F0502020204030204"/>
              </a:rPr>
              <a:t>Ragdolls need to be Obvious</a:t>
            </a:r>
          </a:p>
          <a:p>
            <a:pPr lvl="1"/>
            <a:r>
              <a:rPr lang="en-US" dirty="0">
                <a:ea typeface="Calibri" panose="020F0502020204030204"/>
                <a:cs typeface="Calibri" panose="020F0502020204030204"/>
              </a:rPr>
              <a:t>Ideally sound effect indicate impact/damage</a:t>
            </a:r>
          </a:p>
          <a:p>
            <a:r>
              <a:rPr lang="en-US" dirty="0">
                <a:ea typeface="Calibri" panose="020F0502020204030204"/>
                <a:cs typeface="Calibri" panose="020F0502020204030204"/>
              </a:rPr>
              <a:t>Progress indicators</a:t>
            </a:r>
          </a:p>
          <a:p>
            <a:pPr lvl="1"/>
            <a:r>
              <a:rPr lang="en-US" dirty="0">
                <a:ea typeface="Calibri" panose="020F0502020204030204"/>
                <a:cs typeface="Calibri" panose="020F0502020204030204"/>
              </a:rPr>
              <a:t>An enemy count could work</a:t>
            </a:r>
          </a:p>
          <a:p>
            <a:pPr lvl="1"/>
            <a:r>
              <a:rPr lang="en-US" dirty="0">
                <a:ea typeface="Calibri" panose="020F0502020204030204"/>
                <a:cs typeface="Calibri" panose="020F0502020204030204"/>
              </a:rPr>
              <a:t>Announcer comments</a:t>
            </a:r>
          </a:p>
          <a:p>
            <a:pPr lvl="1"/>
            <a:r>
              <a:rPr lang="en-US" dirty="0">
                <a:ea typeface="Calibri" panose="020F0502020204030204"/>
                <a:cs typeface="Calibri" panose="020F0502020204030204"/>
              </a:rPr>
              <a:t>Boss Talks</a:t>
            </a:r>
          </a:p>
          <a:p>
            <a:endParaRPr lang="en-GB" dirty="0"/>
          </a:p>
          <a:p>
            <a:endParaRPr lang="en-GB" dirty="0"/>
          </a:p>
          <a:p>
            <a:endParaRPr lang="en-GB" dirty="0"/>
          </a:p>
        </p:txBody>
      </p:sp>
      <p:sp>
        <p:nvSpPr>
          <p:cNvPr id="4" name="Slide Number Placeholder 3"/>
          <p:cNvSpPr>
            <a:spLocks noGrp="1"/>
          </p:cNvSpPr>
          <p:nvPr>
            <p:ph type="sldNum" sz="quarter" idx="5"/>
          </p:nvPr>
        </p:nvSpPr>
        <p:spPr/>
        <p:txBody>
          <a:bodyPr/>
          <a:lstStyle/>
          <a:p>
            <a:fld id="{D836FB3E-CF55-4E45-A9DF-53B34A9308C8}" type="slidenum">
              <a:rPr lang="en-GB" smtClean="0"/>
              <a:t>13</a:t>
            </a:fld>
            <a:endParaRPr lang="en-GB"/>
          </a:p>
        </p:txBody>
      </p:sp>
    </p:spTree>
    <p:extLst>
      <p:ext uri="{BB962C8B-B14F-4D97-AF65-F5344CB8AC3E}">
        <p14:creationId xmlns:p14="http://schemas.microsoft.com/office/powerpoint/2010/main" val="20985190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How is this different from other top-downs?</a:t>
            </a:r>
          </a:p>
          <a:p>
            <a:r>
              <a:rPr lang="en-US" dirty="0">
                <a:ea typeface="Calibri"/>
                <a:cs typeface="Calibri"/>
              </a:rPr>
              <a:t>How would you sell/monetize this?</a:t>
            </a:r>
          </a:p>
          <a:p>
            <a:r>
              <a:rPr lang="en-US" dirty="0">
                <a:ea typeface="Calibri"/>
                <a:cs typeface="Calibri"/>
              </a:rPr>
              <a:t>What's your unique selling point?</a:t>
            </a:r>
          </a:p>
          <a:p>
            <a:r>
              <a:rPr lang="en-US" dirty="0">
                <a:ea typeface="Calibri"/>
                <a:cs typeface="Calibri"/>
              </a:rPr>
              <a:t>What problems did you encounter/deal with?</a:t>
            </a:r>
          </a:p>
          <a:p>
            <a:r>
              <a:rPr lang="en-US" dirty="0">
                <a:ea typeface="Calibri"/>
                <a:cs typeface="Calibri"/>
              </a:rPr>
              <a:t>Why this mechanic?</a:t>
            </a:r>
          </a:p>
          <a:p>
            <a:r>
              <a:rPr lang="en-US" dirty="0">
                <a:ea typeface="Calibri"/>
                <a:cs typeface="Calibri"/>
              </a:rPr>
              <a:t>How would you improve it?</a:t>
            </a:r>
          </a:p>
          <a:p>
            <a:endParaRPr lang="en-GB" dirty="0"/>
          </a:p>
        </p:txBody>
      </p:sp>
      <p:sp>
        <p:nvSpPr>
          <p:cNvPr id="4" name="Slide Number Placeholder 3"/>
          <p:cNvSpPr>
            <a:spLocks noGrp="1"/>
          </p:cNvSpPr>
          <p:nvPr>
            <p:ph type="sldNum" sz="quarter" idx="5"/>
          </p:nvPr>
        </p:nvSpPr>
        <p:spPr/>
        <p:txBody>
          <a:bodyPr/>
          <a:lstStyle/>
          <a:p>
            <a:fld id="{D836FB3E-CF55-4E45-A9DF-53B34A9308C8}" type="slidenum">
              <a:rPr lang="en-GB" smtClean="0"/>
              <a:t>15</a:t>
            </a:fld>
            <a:endParaRPr lang="en-GB"/>
          </a:p>
        </p:txBody>
      </p:sp>
    </p:spTree>
    <p:extLst>
      <p:ext uri="{BB962C8B-B14F-4D97-AF65-F5344CB8AC3E}">
        <p14:creationId xmlns:p14="http://schemas.microsoft.com/office/powerpoint/2010/main" val="7561932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12/11/2023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12/11/2023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12/11/2023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12/11/2023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12/11/2023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46CE7D5-CF57-46EF-B807-FDD0502418D4}" type="datetimeFigureOut">
              <a:rPr lang="en-US" smtClean="0"/>
              <a:t>12/11/2023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46CE7D5-CF57-46EF-B807-FDD0502418D4}" type="datetimeFigureOut">
              <a:rPr lang="en-US" smtClean="0"/>
              <a:t>12/11/2023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46CE7D5-CF57-46EF-B807-FDD0502418D4}" type="datetimeFigureOut">
              <a:rPr lang="en-US" smtClean="0"/>
              <a:t>12/11/2023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12/11/2023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12/11/2023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12/11/2023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20000">
              <a:srgbClr val="AB0C3F"/>
            </a:gs>
            <a:gs pos="22000">
              <a:srgbClr val="FFFFFF"/>
            </a:gs>
          </a:gsLst>
          <a:lin ang="5400000" scaled="0"/>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12/11/2023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7.gif"/><Relationship Id="rId4" Type="http://schemas.openxmlformats.org/officeDocument/2006/relationships/image" Target="../media/image16.gif"/></Relationships>
</file>

<file path=ppt/slides/_rels/slide1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3.jpeg"/><Relationship Id="rId4" Type="http://schemas.openxmlformats.org/officeDocument/2006/relationships/image" Target="../media/image2.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2.xml"/><Relationship Id="rId5" Type="http://schemas.openxmlformats.org/officeDocument/2006/relationships/image" Target="../media/image10.jpeg"/><Relationship Id="rId4" Type="http://schemas.openxmlformats.org/officeDocument/2006/relationships/image" Target="../media/image9.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2.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AB0C3F"/>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ea typeface="Calibri Light"/>
                <a:cs typeface="Calibri Light"/>
              </a:rPr>
              <a:t>Costume Clash</a:t>
            </a:r>
            <a:endParaRPr lang="en-US" dirty="0"/>
          </a:p>
        </p:txBody>
      </p:sp>
      <p:sp>
        <p:nvSpPr>
          <p:cNvPr id="3" name="Subtitle 2"/>
          <p:cNvSpPr>
            <a:spLocks noGrp="1"/>
          </p:cNvSpPr>
          <p:nvPr>
            <p:ph type="subTitle" idx="1"/>
          </p:nvPr>
        </p:nvSpPr>
        <p:spPr/>
        <p:txBody>
          <a:bodyPr vert="horz" lIns="91440" tIns="45720" rIns="91440" bIns="45720" rtlCol="0" anchor="t">
            <a:normAutofit/>
          </a:bodyPr>
          <a:lstStyle/>
          <a:p>
            <a:r>
              <a:rPr lang="en-US" dirty="0">
                <a:ea typeface="Calibri"/>
                <a:cs typeface="Calibri"/>
              </a:rPr>
              <a:t>Team Pitch</a:t>
            </a:r>
            <a:endParaRPr lang="en-US" dirty="0"/>
          </a:p>
        </p:txBody>
      </p:sp>
      <p:sp>
        <p:nvSpPr>
          <p:cNvPr id="4" name="TextBox 3">
            <a:extLst>
              <a:ext uri="{FF2B5EF4-FFF2-40B4-BE49-F238E27FC236}">
                <a16:creationId xmlns:a16="http://schemas.microsoft.com/office/drawing/2014/main" id="{B131B469-DC23-39BA-642E-72B999E715B5}"/>
              </a:ext>
            </a:extLst>
          </p:cNvPr>
          <p:cNvSpPr txBox="1"/>
          <p:nvPr/>
        </p:nvSpPr>
        <p:spPr>
          <a:xfrm>
            <a:off x="208184" y="6293257"/>
            <a:ext cx="5760409"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Calibri"/>
                <a:cs typeface="Calibri"/>
              </a:rPr>
              <a:t>by Luke Bell, Sam Bagshaw, Sujai Bhuiyan, and Charlie Ashall</a:t>
            </a:r>
            <a:endParaRPr lang="en-US" dirty="0"/>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132F1-9311-30FF-7FD5-6039FF1A4A1C}"/>
              </a:ext>
            </a:extLst>
          </p:cNvPr>
          <p:cNvSpPr>
            <a:spLocks noGrp="1"/>
          </p:cNvSpPr>
          <p:nvPr>
            <p:ph type="title"/>
          </p:nvPr>
        </p:nvSpPr>
        <p:spPr/>
        <p:txBody>
          <a:bodyPr/>
          <a:lstStyle/>
          <a:p>
            <a:r>
              <a:rPr lang="en-GB" dirty="0"/>
              <a:t>Core Gameplay Implementation &amp; Research</a:t>
            </a:r>
          </a:p>
        </p:txBody>
      </p:sp>
      <p:sp>
        <p:nvSpPr>
          <p:cNvPr id="7" name="TextBox 6">
            <a:extLst>
              <a:ext uri="{FF2B5EF4-FFF2-40B4-BE49-F238E27FC236}">
                <a16:creationId xmlns:a16="http://schemas.microsoft.com/office/drawing/2014/main" id="{27F7B866-F21B-6157-B97D-A81E19114312}"/>
              </a:ext>
            </a:extLst>
          </p:cNvPr>
          <p:cNvSpPr txBox="1"/>
          <p:nvPr/>
        </p:nvSpPr>
        <p:spPr>
          <a:xfrm>
            <a:off x="4246866" y="4529201"/>
            <a:ext cx="3698267" cy="2031325"/>
          </a:xfrm>
          <a:prstGeom prst="rect">
            <a:avLst/>
          </a:prstGeom>
          <a:noFill/>
        </p:spPr>
        <p:txBody>
          <a:bodyPr wrap="square" rtlCol="0">
            <a:spAutoFit/>
          </a:bodyPr>
          <a:lstStyle/>
          <a:p>
            <a:r>
              <a:rPr lang="en-GB" dirty="0"/>
              <a:t>Using Unreal ragdoll was both easy and a challenge. The best way to use the Ragdoll for our attack was the have the character have a hitbox on the arm and let the player swing the arm in a ragdoll like fashion.</a:t>
            </a:r>
          </a:p>
          <a:p>
            <a:endParaRPr lang="en-GB" dirty="0"/>
          </a:p>
        </p:txBody>
      </p:sp>
      <p:sp>
        <p:nvSpPr>
          <p:cNvPr id="3" name="TextBox 2">
            <a:extLst>
              <a:ext uri="{FF2B5EF4-FFF2-40B4-BE49-F238E27FC236}">
                <a16:creationId xmlns:a16="http://schemas.microsoft.com/office/drawing/2014/main" id="{7F9BB987-D7FE-76AB-1D87-C2F498F1B724}"/>
              </a:ext>
            </a:extLst>
          </p:cNvPr>
          <p:cNvSpPr txBox="1"/>
          <p:nvPr/>
        </p:nvSpPr>
        <p:spPr>
          <a:xfrm>
            <a:off x="155643" y="4529201"/>
            <a:ext cx="3782878" cy="1200329"/>
          </a:xfrm>
          <a:prstGeom prst="rect">
            <a:avLst/>
          </a:prstGeom>
          <a:noFill/>
        </p:spPr>
        <p:txBody>
          <a:bodyPr wrap="square" rtlCol="0">
            <a:spAutoFit/>
          </a:bodyPr>
          <a:lstStyle/>
          <a:p>
            <a:r>
              <a:rPr lang="en-GB" dirty="0"/>
              <a:t>We looked at adding/working around mechanics like the powers/upgrades you would get in Hades, and the ragdoll fighting from Gang Beasts</a:t>
            </a:r>
          </a:p>
        </p:txBody>
      </p:sp>
      <p:pic>
        <p:nvPicPr>
          <p:cNvPr id="4" name="Picture 3">
            <a:extLst>
              <a:ext uri="{FF2B5EF4-FFF2-40B4-BE49-F238E27FC236}">
                <a16:creationId xmlns:a16="http://schemas.microsoft.com/office/drawing/2014/main" id="{E808F6BF-81DA-59A0-5574-FC2A56FFCD36}"/>
              </a:ext>
            </a:extLst>
          </p:cNvPr>
          <p:cNvPicPr>
            <a:picLocks noChangeAspect="1"/>
          </p:cNvPicPr>
          <p:nvPr/>
        </p:nvPicPr>
        <p:blipFill>
          <a:blip r:embed="rId3"/>
          <a:stretch>
            <a:fillRect/>
          </a:stretch>
        </p:blipFill>
        <p:spPr>
          <a:xfrm>
            <a:off x="1665986" y="2374586"/>
            <a:ext cx="3698266" cy="1849133"/>
          </a:xfrm>
          <a:prstGeom prst="rect">
            <a:avLst/>
          </a:prstGeom>
        </p:spPr>
      </p:pic>
      <p:pic>
        <p:nvPicPr>
          <p:cNvPr id="8" name="Picture 7">
            <a:extLst>
              <a:ext uri="{FF2B5EF4-FFF2-40B4-BE49-F238E27FC236}">
                <a16:creationId xmlns:a16="http://schemas.microsoft.com/office/drawing/2014/main" id="{4FFAD5E4-7654-02EC-73B8-FEC7BB63A2D7}"/>
              </a:ext>
            </a:extLst>
          </p:cNvPr>
          <p:cNvPicPr>
            <a:picLocks noChangeAspect="1"/>
          </p:cNvPicPr>
          <p:nvPr/>
        </p:nvPicPr>
        <p:blipFill>
          <a:blip r:embed="rId4"/>
          <a:stretch>
            <a:fillRect/>
          </a:stretch>
        </p:blipFill>
        <p:spPr>
          <a:xfrm>
            <a:off x="6827748" y="2374586"/>
            <a:ext cx="3698266" cy="1849133"/>
          </a:xfrm>
          <a:prstGeom prst="rect">
            <a:avLst/>
          </a:prstGeom>
        </p:spPr>
      </p:pic>
      <p:sp>
        <p:nvSpPr>
          <p:cNvPr id="9" name="TextBox 8">
            <a:extLst>
              <a:ext uri="{FF2B5EF4-FFF2-40B4-BE49-F238E27FC236}">
                <a16:creationId xmlns:a16="http://schemas.microsoft.com/office/drawing/2014/main" id="{7CC1C2C2-C578-2583-BBF7-056CE5C4D195}"/>
              </a:ext>
            </a:extLst>
          </p:cNvPr>
          <p:cNvSpPr txBox="1"/>
          <p:nvPr/>
        </p:nvSpPr>
        <p:spPr>
          <a:xfrm>
            <a:off x="8253478" y="4529201"/>
            <a:ext cx="3698267" cy="2585323"/>
          </a:xfrm>
          <a:prstGeom prst="rect">
            <a:avLst/>
          </a:prstGeom>
          <a:noFill/>
        </p:spPr>
        <p:txBody>
          <a:bodyPr wrap="square" rtlCol="0">
            <a:spAutoFit/>
          </a:bodyPr>
          <a:lstStyle/>
          <a:p>
            <a:r>
              <a:rPr lang="en-GB" dirty="0"/>
              <a:t>We also worked on some of the ‘Gods’ abilities that the player could use. Zeus would grant the player a taser that can stun enemies. This was simply made by creating a projectile that can be fired after grabbing a pickup and making the enemy stuck in a stun animation if hit</a:t>
            </a:r>
          </a:p>
          <a:p>
            <a:endParaRPr lang="en-GB" dirty="0"/>
          </a:p>
        </p:txBody>
      </p:sp>
      <p:sp>
        <p:nvSpPr>
          <p:cNvPr id="5" name="TextBox 4">
            <a:extLst>
              <a:ext uri="{FF2B5EF4-FFF2-40B4-BE49-F238E27FC236}">
                <a16:creationId xmlns:a16="http://schemas.microsoft.com/office/drawing/2014/main" id="{831E260C-3817-D134-E76B-B79357047E85}"/>
              </a:ext>
            </a:extLst>
          </p:cNvPr>
          <p:cNvSpPr txBox="1"/>
          <p:nvPr/>
        </p:nvSpPr>
        <p:spPr>
          <a:xfrm>
            <a:off x="137292" y="1420479"/>
            <a:ext cx="11723145" cy="954107"/>
          </a:xfrm>
          <a:prstGeom prst="rect">
            <a:avLst/>
          </a:prstGeom>
          <a:noFill/>
        </p:spPr>
        <p:txBody>
          <a:bodyPr wrap="square" rtlCol="0">
            <a:spAutoFit/>
          </a:bodyPr>
          <a:lstStyle/>
          <a:p>
            <a:r>
              <a:rPr lang="en-GB" sz="1400" dirty="0"/>
              <a:t>What: ragdoll punches uses unreal physics and collision boxes</a:t>
            </a:r>
          </a:p>
          <a:p>
            <a:r>
              <a:rPr lang="en-GB" sz="1400" dirty="0"/>
              <a:t>Why: method of using sockets and collision boxes was accessible and worked well with mesh physics </a:t>
            </a:r>
          </a:p>
          <a:p>
            <a:r>
              <a:rPr lang="en-GB" sz="1400" dirty="0"/>
              <a:t>How: unreal Ragdoll physics and mesh sockets to attach collision boxes to apply damage </a:t>
            </a:r>
          </a:p>
          <a:p>
            <a:r>
              <a:rPr lang="en-GB" sz="1400" dirty="0"/>
              <a:t>Alternative: Use a velocity damage filter to apply damage/knockback</a:t>
            </a:r>
          </a:p>
        </p:txBody>
      </p:sp>
    </p:spTree>
    <p:extLst>
      <p:ext uri="{BB962C8B-B14F-4D97-AF65-F5344CB8AC3E}">
        <p14:creationId xmlns:p14="http://schemas.microsoft.com/office/powerpoint/2010/main" val="11503758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65B83C-0DDB-09BD-44E1-DF7B40F1D084}"/>
              </a:ext>
            </a:extLst>
          </p:cNvPr>
          <p:cNvSpPr>
            <a:spLocks noGrp="1"/>
          </p:cNvSpPr>
          <p:nvPr>
            <p:ph type="title"/>
          </p:nvPr>
        </p:nvSpPr>
        <p:spPr/>
        <p:txBody>
          <a:bodyPr/>
          <a:lstStyle/>
          <a:p>
            <a:r>
              <a:rPr lang="en-GB" dirty="0"/>
              <a:t>Knock back Implementation &amp; Research</a:t>
            </a:r>
          </a:p>
        </p:txBody>
      </p:sp>
      <p:sp>
        <p:nvSpPr>
          <p:cNvPr id="6" name="TextBox 5">
            <a:extLst>
              <a:ext uri="{FF2B5EF4-FFF2-40B4-BE49-F238E27FC236}">
                <a16:creationId xmlns:a16="http://schemas.microsoft.com/office/drawing/2014/main" id="{BB91F700-0D53-82CA-8AF6-265E5FBE853D}"/>
              </a:ext>
            </a:extLst>
          </p:cNvPr>
          <p:cNvSpPr txBox="1"/>
          <p:nvPr/>
        </p:nvSpPr>
        <p:spPr>
          <a:xfrm>
            <a:off x="7733201" y="5007497"/>
            <a:ext cx="3620599" cy="369332"/>
          </a:xfrm>
          <a:prstGeom prst="rect">
            <a:avLst/>
          </a:prstGeom>
          <a:noFill/>
        </p:spPr>
        <p:txBody>
          <a:bodyPr wrap="square" rtlCol="0">
            <a:spAutoFit/>
          </a:bodyPr>
          <a:lstStyle/>
          <a:p>
            <a:pPr algn="ctr"/>
            <a:r>
              <a:rPr lang="en-GB" dirty="0"/>
              <a:t>Intended as double edge sword</a:t>
            </a:r>
          </a:p>
        </p:txBody>
      </p:sp>
      <p:pic>
        <p:nvPicPr>
          <p:cNvPr id="1026" name="Picture 2" descr="Steam Community :: Gang Beasts">
            <a:extLst>
              <a:ext uri="{FF2B5EF4-FFF2-40B4-BE49-F238E27FC236}">
                <a16:creationId xmlns:a16="http://schemas.microsoft.com/office/drawing/2014/main" id="{435B7F44-ABCF-FD36-687B-582949EE01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6491" y="1866211"/>
            <a:ext cx="2714018" cy="226168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toryof Saint Gang Beasts GIF - Storyof Saint Gang Beasts Thump - Discover  &amp; Share GIFs">
            <a:extLst>
              <a:ext uri="{FF2B5EF4-FFF2-40B4-BE49-F238E27FC236}">
                <a16:creationId xmlns:a16="http://schemas.microsoft.com/office/drawing/2014/main" id="{2F713DE3-E844-739C-43FD-FF6C89D767C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6438" y="1831629"/>
            <a:ext cx="4022561" cy="226168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F333222C-418D-C82A-DE11-C51CAD8199B3}"/>
              </a:ext>
            </a:extLst>
          </p:cNvPr>
          <p:cNvSpPr txBox="1"/>
          <p:nvPr/>
        </p:nvSpPr>
        <p:spPr>
          <a:xfrm>
            <a:off x="316438" y="5284495"/>
            <a:ext cx="3936609" cy="646331"/>
          </a:xfrm>
          <a:prstGeom prst="rect">
            <a:avLst/>
          </a:prstGeom>
          <a:noFill/>
        </p:spPr>
        <p:txBody>
          <a:bodyPr wrap="square" rtlCol="0">
            <a:spAutoFit/>
          </a:bodyPr>
          <a:lstStyle/>
          <a:p>
            <a:pPr algn="ctr"/>
            <a:r>
              <a:rPr lang="en-GB" dirty="0"/>
              <a:t>The punch animation made momentum easier to aim/use on enemies</a:t>
            </a:r>
          </a:p>
        </p:txBody>
      </p:sp>
      <p:sp>
        <p:nvSpPr>
          <p:cNvPr id="8" name="TextBox 7">
            <a:extLst>
              <a:ext uri="{FF2B5EF4-FFF2-40B4-BE49-F238E27FC236}">
                <a16:creationId xmlns:a16="http://schemas.microsoft.com/office/drawing/2014/main" id="{BD8205A4-D311-1554-A3EF-9A572E73C9B5}"/>
              </a:ext>
            </a:extLst>
          </p:cNvPr>
          <p:cNvSpPr txBox="1"/>
          <p:nvPr/>
        </p:nvSpPr>
        <p:spPr>
          <a:xfrm>
            <a:off x="4436239" y="2535387"/>
            <a:ext cx="3620599" cy="923330"/>
          </a:xfrm>
          <a:prstGeom prst="rect">
            <a:avLst/>
          </a:prstGeom>
          <a:noFill/>
        </p:spPr>
        <p:txBody>
          <a:bodyPr wrap="square" rtlCol="0">
            <a:spAutoFit/>
          </a:bodyPr>
          <a:lstStyle/>
          <a:p>
            <a:pPr algn="ctr"/>
            <a:r>
              <a:rPr lang="en-GB" dirty="0"/>
              <a:t>The knockback for the enemies worked by using the static mesh momentum</a:t>
            </a:r>
          </a:p>
        </p:txBody>
      </p:sp>
      <p:pic>
        <p:nvPicPr>
          <p:cNvPr id="7" name="Picture 2" descr="Storyof Saint Gang Beasts GIF - Storyof Saint Gang Beasts Punch - Discover  &amp; Share GIFs">
            <a:extLst>
              <a:ext uri="{FF2B5EF4-FFF2-40B4-BE49-F238E27FC236}">
                <a16:creationId xmlns:a16="http://schemas.microsoft.com/office/drawing/2014/main" id="{E2148F82-2746-E21E-F379-CFB420ACA4F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36239" y="4693835"/>
            <a:ext cx="3199721" cy="1799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27103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4" descr="Review: Hotline Miami 2: Wrong Number - Hardcore Gamer">
            <a:extLst>
              <a:ext uri="{FF2B5EF4-FFF2-40B4-BE49-F238E27FC236}">
                <a16:creationId xmlns:a16="http://schemas.microsoft.com/office/drawing/2014/main" id="{DEEACBCE-F57B-FF91-ADFC-EF39CADA2C0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42888" y="4044258"/>
            <a:ext cx="4679004" cy="263193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5C4132F1-9311-30FF-7FD5-6039FF1A4A1C}"/>
              </a:ext>
            </a:extLst>
          </p:cNvPr>
          <p:cNvSpPr>
            <a:spLocks noGrp="1"/>
          </p:cNvSpPr>
          <p:nvPr>
            <p:ph type="title"/>
          </p:nvPr>
        </p:nvSpPr>
        <p:spPr/>
        <p:txBody>
          <a:bodyPr/>
          <a:lstStyle/>
          <a:p>
            <a:r>
              <a:rPr lang="en-GB" dirty="0"/>
              <a:t>Level Implementation &amp; Research</a:t>
            </a:r>
          </a:p>
        </p:txBody>
      </p:sp>
      <p:pic>
        <p:nvPicPr>
          <p:cNvPr id="3" name="Picture 2">
            <a:extLst>
              <a:ext uri="{FF2B5EF4-FFF2-40B4-BE49-F238E27FC236}">
                <a16:creationId xmlns:a16="http://schemas.microsoft.com/office/drawing/2014/main" id="{1D0DCDE2-3559-A5CF-0FED-22744ED1858D}"/>
              </a:ext>
            </a:extLst>
          </p:cNvPr>
          <p:cNvPicPr>
            <a:picLocks noChangeAspect="1"/>
          </p:cNvPicPr>
          <p:nvPr/>
        </p:nvPicPr>
        <p:blipFill>
          <a:blip r:embed="rId4"/>
          <a:stretch>
            <a:fillRect/>
          </a:stretch>
        </p:blipFill>
        <p:spPr>
          <a:xfrm>
            <a:off x="8375399" y="1563087"/>
            <a:ext cx="3660958" cy="3448879"/>
          </a:xfrm>
          <a:prstGeom prst="rect">
            <a:avLst/>
          </a:prstGeom>
        </p:spPr>
      </p:pic>
      <p:sp>
        <p:nvSpPr>
          <p:cNvPr id="6" name="TextBox 5">
            <a:extLst>
              <a:ext uri="{FF2B5EF4-FFF2-40B4-BE49-F238E27FC236}">
                <a16:creationId xmlns:a16="http://schemas.microsoft.com/office/drawing/2014/main" id="{E51A525C-1AB4-E54A-1740-9A42C2EF8121}"/>
              </a:ext>
            </a:extLst>
          </p:cNvPr>
          <p:cNvSpPr txBox="1"/>
          <p:nvPr/>
        </p:nvSpPr>
        <p:spPr>
          <a:xfrm>
            <a:off x="9821892" y="4925581"/>
            <a:ext cx="2370108" cy="369332"/>
          </a:xfrm>
          <a:prstGeom prst="rect">
            <a:avLst/>
          </a:prstGeom>
          <a:noFill/>
        </p:spPr>
        <p:txBody>
          <a:bodyPr wrap="square">
            <a:spAutoFit/>
          </a:bodyPr>
          <a:lstStyle/>
          <a:p>
            <a:r>
              <a:rPr lang="en-GB" dirty="0"/>
              <a:t>1</a:t>
            </a:r>
            <a:r>
              <a:rPr lang="en-GB" baseline="30000" dirty="0"/>
              <a:t>st</a:t>
            </a:r>
            <a:r>
              <a:rPr lang="en-GB" dirty="0"/>
              <a:t> Level Design Sketch</a:t>
            </a:r>
          </a:p>
        </p:txBody>
      </p:sp>
      <p:cxnSp>
        <p:nvCxnSpPr>
          <p:cNvPr id="8" name="Straight Arrow Connector 7">
            <a:extLst>
              <a:ext uri="{FF2B5EF4-FFF2-40B4-BE49-F238E27FC236}">
                <a16:creationId xmlns:a16="http://schemas.microsoft.com/office/drawing/2014/main" id="{795400D0-148F-74B9-F8B3-3E2AE4F555E7}"/>
              </a:ext>
            </a:extLst>
          </p:cNvPr>
          <p:cNvCxnSpPr>
            <a:cxnSpLocks/>
          </p:cNvCxnSpPr>
          <p:nvPr/>
        </p:nvCxnSpPr>
        <p:spPr>
          <a:xfrm>
            <a:off x="8375399" y="3952023"/>
            <a:ext cx="327857"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4" name="Content Placeholder 4">
            <a:extLst>
              <a:ext uri="{FF2B5EF4-FFF2-40B4-BE49-F238E27FC236}">
                <a16:creationId xmlns:a16="http://schemas.microsoft.com/office/drawing/2014/main" id="{8FCE7EB1-BC89-241D-41C5-D5ADFA6D1075}"/>
              </a:ext>
            </a:extLst>
          </p:cNvPr>
          <p:cNvPicPr>
            <a:picLocks noGrp="1" noChangeAspect="1"/>
          </p:cNvPicPr>
          <p:nvPr>
            <p:ph idx="1"/>
          </p:nvPr>
        </p:nvPicPr>
        <p:blipFill>
          <a:blip r:embed="rId5"/>
          <a:stretch>
            <a:fillRect/>
          </a:stretch>
        </p:blipFill>
        <p:spPr>
          <a:xfrm>
            <a:off x="3949619" y="2006966"/>
            <a:ext cx="4425780" cy="2455450"/>
          </a:xfrm>
        </p:spPr>
      </p:pic>
      <p:sp>
        <p:nvSpPr>
          <p:cNvPr id="7" name="TextBox 6">
            <a:extLst>
              <a:ext uri="{FF2B5EF4-FFF2-40B4-BE49-F238E27FC236}">
                <a16:creationId xmlns:a16="http://schemas.microsoft.com/office/drawing/2014/main" id="{21C89BFD-52F8-4565-5F9F-CE4CB8C2AE06}"/>
              </a:ext>
            </a:extLst>
          </p:cNvPr>
          <p:cNvSpPr txBox="1"/>
          <p:nvPr/>
        </p:nvSpPr>
        <p:spPr>
          <a:xfrm>
            <a:off x="3953149" y="1975825"/>
            <a:ext cx="2714017" cy="369332"/>
          </a:xfrm>
          <a:prstGeom prst="rect">
            <a:avLst/>
          </a:prstGeom>
          <a:noFill/>
        </p:spPr>
        <p:txBody>
          <a:bodyPr wrap="square" rtlCol="0">
            <a:spAutoFit/>
          </a:bodyPr>
          <a:lstStyle/>
          <a:p>
            <a:r>
              <a:rPr lang="en-GB" dirty="0"/>
              <a:t>Tutorial Design Sketch</a:t>
            </a:r>
          </a:p>
        </p:txBody>
      </p:sp>
    </p:spTree>
    <p:extLst>
      <p:ext uri="{BB962C8B-B14F-4D97-AF65-F5344CB8AC3E}">
        <p14:creationId xmlns:p14="http://schemas.microsoft.com/office/powerpoint/2010/main" val="17139219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0E5A8-78F5-3720-6AE0-CF88E8FA295A}"/>
              </a:ext>
            </a:extLst>
          </p:cNvPr>
          <p:cNvSpPr>
            <a:spLocks noGrp="1"/>
          </p:cNvSpPr>
          <p:nvPr>
            <p:ph type="title"/>
          </p:nvPr>
        </p:nvSpPr>
        <p:spPr/>
        <p:txBody>
          <a:bodyPr/>
          <a:lstStyle/>
          <a:p>
            <a:r>
              <a:rPr lang="en-GB" dirty="0"/>
              <a:t>Conclusions:</a:t>
            </a:r>
          </a:p>
        </p:txBody>
      </p:sp>
      <p:sp>
        <p:nvSpPr>
          <p:cNvPr id="3" name="Content Placeholder 2">
            <a:extLst>
              <a:ext uri="{FF2B5EF4-FFF2-40B4-BE49-F238E27FC236}">
                <a16:creationId xmlns:a16="http://schemas.microsoft.com/office/drawing/2014/main" id="{7AD0ED20-12E3-306A-5E9C-BF4B65BCDE53}"/>
              </a:ext>
            </a:extLst>
          </p:cNvPr>
          <p:cNvSpPr>
            <a:spLocks noGrp="1"/>
          </p:cNvSpPr>
          <p:nvPr>
            <p:ph idx="1"/>
          </p:nvPr>
        </p:nvSpPr>
        <p:spPr>
          <a:xfrm>
            <a:off x="838200" y="1690688"/>
            <a:ext cx="5420139" cy="5038101"/>
          </a:xfrm>
        </p:spPr>
        <p:txBody>
          <a:bodyPr/>
          <a:lstStyle/>
          <a:p>
            <a:pPr marL="0" indent="0">
              <a:buNone/>
            </a:pPr>
            <a:r>
              <a:rPr lang="en-GB" dirty="0"/>
              <a:t>What went well?:</a:t>
            </a:r>
          </a:p>
          <a:p>
            <a:r>
              <a:rPr lang="en-GB" dirty="0"/>
              <a:t>Goal</a:t>
            </a:r>
          </a:p>
          <a:p>
            <a:r>
              <a:rPr lang="en-GB" dirty="0"/>
              <a:t>Core gameplay</a:t>
            </a:r>
          </a:p>
          <a:p>
            <a:r>
              <a:rPr lang="en-GB" dirty="0"/>
              <a:t>Key mechanics</a:t>
            </a:r>
          </a:p>
          <a:p>
            <a:endParaRPr lang="en-GB" dirty="0"/>
          </a:p>
          <a:p>
            <a:pPr marL="0" indent="0">
              <a:buNone/>
            </a:pPr>
            <a:endParaRPr lang="en-GB" dirty="0"/>
          </a:p>
        </p:txBody>
      </p:sp>
      <p:sp>
        <p:nvSpPr>
          <p:cNvPr id="4" name="Content Placeholder 2">
            <a:extLst>
              <a:ext uri="{FF2B5EF4-FFF2-40B4-BE49-F238E27FC236}">
                <a16:creationId xmlns:a16="http://schemas.microsoft.com/office/drawing/2014/main" id="{69D2B428-7858-F715-84B2-339074AA532F}"/>
              </a:ext>
            </a:extLst>
          </p:cNvPr>
          <p:cNvSpPr txBox="1">
            <a:spLocks/>
          </p:cNvSpPr>
          <p:nvPr/>
        </p:nvSpPr>
        <p:spPr>
          <a:xfrm>
            <a:off x="6258339" y="1690688"/>
            <a:ext cx="5933661" cy="5038103"/>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dirty="0"/>
              <a:t>What we want improved?:</a:t>
            </a:r>
          </a:p>
          <a:p>
            <a:r>
              <a:rPr lang="en-US" dirty="0">
                <a:ea typeface="Calibri"/>
                <a:cs typeface="Calibri"/>
              </a:rPr>
              <a:t>Variety</a:t>
            </a:r>
          </a:p>
          <a:p>
            <a:pPr lvl="1"/>
            <a:r>
              <a:rPr lang="en-US" dirty="0">
                <a:ea typeface="Calibri"/>
                <a:cs typeface="Calibri"/>
              </a:rPr>
              <a:t>Enemy Variety (bosses)</a:t>
            </a:r>
          </a:p>
          <a:p>
            <a:pPr lvl="1"/>
            <a:r>
              <a:rPr lang="en-US" dirty="0">
                <a:ea typeface="Calibri"/>
                <a:cs typeface="Calibri"/>
              </a:rPr>
              <a:t>Weapons</a:t>
            </a:r>
          </a:p>
          <a:p>
            <a:r>
              <a:rPr lang="en-US" dirty="0">
                <a:ea typeface="Calibri"/>
                <a:cs typeface="Calibri"/>
              </a:rPr>
              <a:t>Mechanics</a:t>
            </a:r>
          </a:p>
          <a:p>
            <a:pPr lvl="1"/>
            <a:r>
              <a:rPr lang="en-US" dirty="0">
                <a:ea typeface="Calibri"/>
                <a:cs typeface="Calibri"/>
              </a:rPr>
              <a:t>Equipment</a:t>
            </a:r>
          </a:p>
          <a:p>
            <a:pPr lvl="1"/>
            <a:r>
              <a:rPr lang="en-US" dirty="0">
                <a:ea typeface="Calibri"/>
                <a:cs typeface="Calibri"/>
              </a:rPr>
              <a:t>Carrying</a:t>
            </a:r>
          </a:p>
          <a:p>
            <a:pPr lvl="1"/>
            <a:r>
              <a:rPr lang="en-US" dirty="0">
                <a:ea typeface="Calibri"/>
                <a:cs typeface="Calibri"/>
              </a:rPr>
              <a:t>Area Claiming</a:t>
            </a:r>
          </a:p>
          <a:p>
            <a:pPr lvl="1"/>
            <a:r>
              <a:rPr lang="en-US" dirty="0">
                <a:ea typeface="Calibri"/>
                <a:cs typeface="Calibri"/>
              </a:rPr>
              <a:t>Costumes</a:t>
            </a:r>
          </a:p>
          <a:p>
            <a:pPr lvl="1"/>
            <a:r>
              <a:rPr lang="en-US" dirty="0">
                <a:ea typeface="Calibri"/>
                <a:cs typeface="Calibri"/>
              </a:rPr>
              <a:t>Environment interactions</a:t>
            </a:r>
          </a:p>
          <a:p>
            <a:r>
              <a:rPr lang="en-US" dirty="0">
                <a:ea typeface="Calibri"/>
                <a:cs typeface="Calibri"/>
              </a:rPr>
              <a:t>Polish</a:t>
            </a:r>
          </a:p>
          <a:p>
            <a:pPr lvl="1"/>
            <a:r>
              <a:rPr lang="en-US" dirty="0">
                <a:ea typeface="Calibri"/>
                <a:cs typeface="Calibri"/>
              </a:rPr>
              <a:t>Knockback</a:t>
            </a:r>
          </a:p>
          <a:p>
            <a:pPr lvl="1"/>
            <a:r>
              <a:rPr lang="en-US" dirty="0">
                <a:ea typeface="Calibri"/>
                <a:cs typeface="Calibri"/>
              </a:rPr>
              <a:t>Game feel</a:t>
            </a:r>
          </a:p>
          <a:p>
            <a:pPr lvl="1"/>
            <a:r>
              <a:rPr lang="en-US" dirty="0">
                <a:ea typeface="Calibri"/>
                <a:cs typeface="Calibri"/>
              </a:rPr>
              <a:t>Feedback</a:t>
            </a:r>
          </a:p>
          <a:p>
            <a:endParaRPr lang="en-GB" dirty="0"/>
          </a:p>
          <a:p>
            <a:pPr marL="0" indent="0">
              <a:buFont typeface="Arial" panose="020B0604020202020204" pitchFamily="34" charset="0"/>
              <a:buNone/>
            </a:pPr>
            <a:endParaRPr lang="en-GB" dirty="0"/>
          </a:p>
        </p:txBody>
      </p:sp>
    </p:spTree>
    <p:extLst>
      <p:ext uri="{BB962C8B-B14F-4D97-AF65-F5344CB8AC3E}">
        <p14:creationId xmlns:p14="http://schemas.microsoft.com/office/powerpoint/2010/main" val="8289366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9CC088-5730-6A40-542B-19A924F066DA}"/>
              </a:ext>
            </a:extLst>
          </p:cNvPr>
          <p:cNvSpPr>
            <a:spLocks noGrp="1"/>
          </p:cNvSpPr>
          <p:nvPr>
            <p:ph type="title"/>
          </p:nvPr>
        </p:nvSpPr>
        <p:spPr/>
        <p:txBody>
          <a:bodyPr/>
          <a:lstStyle/>
          <a:p>
            <a:r>
              <a:rPr lang="en-US" dirty="0">
                <a:cs typeface="Calibri Light"/>
              </a:rPr>
              <a:t>How our teamwork could improve</a:t>
            </a:r>
            <a:endParaRPr lang="en-US" dirty="0"/>
          </a:p>
        </p:txBody>
      </p:sp>
      <p:sp>
        <p:nvSpPr>
          <p:cNvPr id="3" name="Content Placeholder 2">
            <a:extLst>
              <a:ext uri="{FF2B5EF4-FFF2-40B4-BE49-F238E27FC236}">
                <a16:creationId xmlns:a16="http://schemas.microsoft.com/office/drawing/2014/main" id="{2FF61C8D-E54D-EC4C-219F-08FD66290642}"/>
              </a:ext>
            </a:extLst>
          </p:cNvPr>
          <p:cNvSpPr>
            <a:spLocks noGrp="1"/>
          </p:cNvSpPr>
          <p:nvPr>
            <p:ph idx="1"/>
          </p:nvPr>
        </p:nvSpPr>
        <p:spPr>
          <a:xfrm>
            <a:off x="838200" y="1825625"/>
            <a:ext cx="10515600" cy="4813714"/>
          </a:xfrm>
        </p:spPr>
        <p:txBody>
          <a:bodyPr vert="horz" lIns="91440" tIns="45720" rIns="91440" bIns="45720" rtlCol="0" anchor="t">
            <a:normAutofit/>
          </a:bodyPr>
          <a:lstStyle/>
          <a:p>
            <a:pPr marL="0" indent="0">
              <a:buNone/>
            </a:pPr>
            <a:r>
              <a:rPr lang="en-US" dirty="0">
                <a:cs typeface="Calibri"/>
              </a:rPr>
              <a:t>Process improvements:</a:t>
            </a:r>
          </a:p>
          <a:p>
            <a:r>
              <a:rPr lang="en-US" dirty="0">
                <a:cs typeface="Calibri"/>
              </a:rPr>
              <a:t>Team lead could have checked in less often</a:t>
            </a:r>
          </a:p>
          <a:p>
            <a:r>
              <a:rPr lang="en-US" dirty="0">
                <a:cs typeface="Calibri"/>
              </a:rPr>
              <a:t>More frequent document updates</a:t>
            </a:r>
          </a:p>
          <a:p>
            <a:r>
              <a:rPr lang="en-US" dirty="0">
                <a:cs typeface="Calibri"/>
              </a:rPr>
              <a:t>Better prioritization of tasks</a:t>
            </a:r>
          </a:p>
          <a:p>
            <a:r>
              <a:rPr lang="en-US" dirty="0">
                <a:cs typeface="Calibri"/>
              </a:rPr>
              <a:t>Plan countermeasures for sickness </a:t>
            </a:r>
          </a:p>
          <a:p>
            <a:r>
              <a:rPr lang="en-US" dirty="0">
                <a:cs typeface="Calibri"/>
              </a:rPr>
              <a:t>More frequent/consistent meetings</a:t>
            </a:r>
          </a:p>
          <a:p>
            <a:r>
              <a:rPr lang="en-US" dirty="0">
                <a:cs typeface="Calibri"/>
              </a:rPr>
              <a:t>Communication via software/online</a:t>
            </a:r>
          </a:p>
          <a:p>
            <a:endParaRPr lang="en-US" dirty="0">
              <a:cs typeface="Calibri"/>
            </a:endParaRPr>
          </a:p>
        </p:txBody>
      </p:sp>
    </p:spTree>
    <p:extLst>
      <p:ext uri="{BB962C8B-B14F-4D97-AF65-F5344CB8AC3E}">
        <p14:creationId xmlns:p14="http://schemas.microsoft.com/office/powerpoint/2010/main" val="37006711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AB0C3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A261AC-462A-1895-C5DF-A3CFDD6BC5A4}"/>
              </a:ext>
            </a:extLst>
          </p:cNvPr>
          <p:cNvSpPr>
            <a:spLocks noGrp="1"/>
          </p:cNvSpPr>
          <p:nvPr>
            <p:ph type="title"/>
          </p:nvPr>
        </p:nvSpPr>
        <p:spPr/>
        <p:txBody>
          <a:bodyPr/>
          <a:lstStyle/>
          <a:p>
            <a:r>
              <a:rPr lang="en-GB" dirty="0"/>
              <a:t>Questions?</a:t>
            </a:r>
          </a:p>
        </p:txBody>
      </p:sp>
      <p:sp>
        <p:nvSpPr>
          <p:cNvPr id="3" name="Text Placeholder 2">
            <a:extLst>
              <a:ext uri="{FF2B5EF4-FFF2-40B4-BE49-F238E27FC236}">
                <a16:creationId xmlns:a16="http://schemas.microsoft.com/office/drawing/2014/main" id="{A1BC00C2-100F-EEB9-625B-95058B8CF55B}"/>
              </a:ext>
            </a:extLst>
          </p:cNvPr>
          <p:cNvSpPr>
            <a:spLocks noGrp="1"/>
          </p:cNvSpPr>
          <p:nvPr>
            <p:ph type="body" idx="1"/>
          </p:nvPr>
        </p:nvSpPr>
        <p:spPr/>
        <p:txBody>
          <a:bodyPr/>
          <a:lstStyle/>
          <a:p>
            <a:endParaRPr lang="en-GB"/>
          </a:p>
        </p:txBody>
      </p:sp>
    </p:spTree>
    <p:extLst>
      <p:ext uri="{BB962C8B-B14F-4D97-AF65-F5344CB8AC3E}">
        <p14:creationId xmlns:p14="http://schemas.microsoft.com/office/powerpoint/2010/main" val="40782182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83B5B6-80E0-F932-8707-5AF4B9855846}"/>
              </a:ext>
            </a:extLst>
          </p:cNvPr>
          <p:cNvSpPr>
            <a:spLocks noGrp="1"/>
          </p:cNvSpPr>
          <p:nvPr>
            <p:ph type="title"/>
          </p:nvPr>
        </p:nvSpPr>
        <p:spPr/>
        <p:txBody>
          <a:bodyPr/>
          <a:lstStyle/>
          <a:p>
            <a:r>
              <a:rPr lang="en-US" dirty="0">
                <a:ea typeface="Calibri Light"/>
                <a:cs typeface="Calibri Light"/>
              </a:rPr>
              <a:t>Team Introduction</a:t>
            </a:r>
            <a:endParaRPr lang="en-US" dirty="0"/>
          </a:p>
        </p:txBody>
      </p:sp>
      <p:sp>
        <p:nvSpPr>
          <p:cNvPr id="3" name="Content Placeholder 2">
            <a:extLst>
              <a:ext uri="{FF2B5EF4-FFF2-40B4-BE49-F238E27FC236}">
                <a16:creationId xmlns:a16="http://schemas.microsoft.com/office/drawing/2014/main" id="{90B854EC-9565-91F6-41BA-CA80A9BD4D0E}"/>
              </a:ext>
            </a:extLst>
          </p:cNvPr>
          <p:cNvSpPr>
            <a:spLocks noGrp="1"/>
          </p:cNvSpPr>
          <p:nvPr>
            <p:ph idx="1"/>
          </p:nvPr>
        </p:nvSpPr>
        <p:spPr>
          <a:xfrm>
            <a:off x="220191" y="3427427"/>
            <a:ext cx="2903973" cy="2127543"/>
          </a:xfrm>
        </p:spPr>
        <p:txBody>
          <a:bodyPr vert="horz" lIns="91440" tIns="45720" rIns="91440" bIns="45720" rtlCol="0" anchor="t">
            <a:normAutofit/>
          </a:bodyPr>
          <a:lstStyle/>
          <a:p>
            <a:pPr marL="0" indent="0" algn="ctr">
              <a:buNone/>
            </a:pPr>
            <a:r>
              <a:rPr lang="en-US" dirty="0">
                <a:ea typeface="Calibri"/>
                <a:cs typeface="Calibri"/>
              </a:rPr>
              <a:t>Luke Bell</a:t>
            </a:r>
          </a:p>
          <a:p>
            <a:pPr marL="0" indent="0" algn="ctr">
              <a:buNone/>
            </a:pPr>
            <a:r>
              <a:rPr lang="en-US" dirty="0">
                <a:ea typeface="Calibri"/>
                <a:cs typeface="Calibri"/>
              </a:rPr>
              <a:t> Team lead and UI</a:t>
            </a:r>
          </a:p>
        </p:txBody>
      </p:sp>
      <p:sp>
        <p:nvSpPr>
          <p:cNvPr id="7" name="Content Placeholder 2">
            <a:extLst>
              <a:ext uri="{FF2B5EF4-FFF2-40B4-BE49-F238E27FC236}">
                <a16:creationId xmlns:a16="http://schemas.microsoft.com/office/drawing/2014/main" id="{161A8B6B-5C08-B41E-5B3A-6EE043510441}"/>
              </a:ext>
            </a:extLst>
          </p:cNvPr>
          <p:cNvSpPr txBox="1">
            <a:spLocks/>
          </p:cNvSpPr>
          <p:nvPr/>
        </p:nvSpPr>
        <p:spPr>
          <a:xfrm>
            <a:off x="3125119" y="3424117"/>
            <a:ext cx="2898791" cy="1606583"/>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ea typeface="+mn-lt"/>
                <a:cs typeface="+mn-lt"/>
              </a:rPr>
              <a:t>Sam Bagshaw</a:t>
            </a:r>
            <a:r>
              <a:rPr lang="en-US" dirty="0">
                <a:ea typeface="Calibri"/>
                <a:cs typeface="Calibri"/>
              </a:rPr>
              <a:t> on Level Design</a:t>
            </a:r>
            <a:endParaRPr lang="en-US"/>
          </a:p>
        </p:txBody>
      </p:sp>
      <p:sp>
        <p:nvSpPr>
          <p:cNvPr id="8" name="Content Placeholder 2">
            <a:extLst>
              <a:ext uri="{FF2B5EF4-FFF2-40B4-BE49-F238E27FC236}">
                <a16:creationId xmlns:a16="http://schemas.microsoft.com/office/drawing/2014/main" id="{EEB9FB21-90D4-6516-27CC-D103B33F21D2}"/>
              </a:ext>
            </a:extLst>
          </p:cNvPr>
          <p:cNvSpPr txBox="1">
            <a:spLocks/>
          </p:cNvSpPr>
          <p:nvPr/>
        </p:nvSpPr>
        <p:spPr>
          <a:xfrm>
            <a:off x="5945337" y="3429000"/>
            <a:ext cx="2904972" cy="1596814"/>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ea typeface="+mn-lt"/>
                <a:cs typeface="+mn-lt"/>
              </a:rPr>
              <a:t>Sujai Bhuiyan </a:t>
            </a:r>
            <a:r>
              <a:rPr lang="en-US" dirty="0">
                <a:ea typeface="Calibri"/>
                <a:cs typeface="Calibri"/>
              </a:rPr>
              <a:t>on Research &amp; asset acquisition</a:t>
            </a:r>
          </a:p>
        </p:txBody>
      </p:sp>
      <p:sp>
        <p:nvSpPr>
          <p:cNvPr id="11" name="Content Placeholder 2">
            <a:extLst>
              <a:ext uri="{FF2B5EF4-FFF2-40B4-BE49-F238E27FC236}">
                <a16:creationId xmlns:a16="http://schemas.microsoft.com/office/drawing/2014/main" id="{1748DBDE-88AA-1812-BE75-6F4C21D02C9A}"/>
              </a:ext>
            </a:extLst>
          </p:cNvPr>
          <p:cNvSpPr txBox="1">
            <a:spLocks/>
          </p:cNvSpPr>
          <p:nvPr/>
        </p:nvSpPr>
        <p:spPr>
          <a:xfrm>
            <a:off x="8771736" y="3424116"/>
            <a:ext cx="3271177" cy="1606583"/>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ea typeface="+mn-lt"/>
                <a:cs typeface="+mn-lt"/>
              </a:rPr>
              <a:t>Charlie Ashall</a:t>
            </a:r>
            <a:r>
              <a:rPr lang="en-US" dirty="0">
                <a:ea typeface="Calibri"/>
                <a:cs typeface="Calibri"/>
              </a:rPr>
              <a:t> on Mechanic Creation/</a:t>
            </a:r>
            <a:br>
              <a:rPr lang="en-US" dirty="0">
                <a:ea typeface="Calibri"/>
                <a:cs typeface="Calibri"/>
              </a:rPr>
            </a:br>
            <a:r>
              <a:rPr lang="en-US" dirty="0">
                <a:ea typeface="Calibri"/>
                <a:cs typeface="Calibri"/>
              </a:rPr>
              <a:t>implementation</a:t>
            </a:r>
            <a:endParaRPr lang="en-US" dirty="0"/>
          </a:p>
        </p:txBody>
      </p:sp>
    </p:spTree>
    <p:extLst>
      <p:ext uri="{BB962C8B-B14F-4D97-AF65-F5344CB8AC3E}">
        <p14:creationId xmlns:p14="http://schemas.microsoft.com/office/powerpoint/2010/main" val="30701713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09BD9B9-FE0C-C553-DBE3-6E785B252FE8}"/>
              </a:ext>
            </a:extLst>
          </p:cNvPr>
          <p:cNvPicPr>
            <a:picLocks noChangeAspect="1"/>
          </p:cNvPicPr>
          <p:nvPr/>
        </p:nvPicPr>
        <p:blipFill>
          <a:blip r:embed="rId3"/>
          <a:stretch>
            <a:fillRect/>
          </a:stretch>
        </p:blipFill>
        <p:spPr>
          <a:xfrm>
            <a:off x="6841781" y="2863021"/>
            <a:ext cx="3660958" cy="3448879"/>
          </a:xfrm>
          <a:prstGeom prst="rect">
            <a:avLst/>
          </a:prstGeom>
        </p:spPr>
      </p:pic>
      <p:sp>
        <p:nvSpPr>
          <p:cNvPr id="2" name="Title 1">
            <a:extLst>
              <a:ext uri="{FF2B5EF4-FFF2-40B4-BE49-F238E27FC236}">
                <a16:creationId xmlns:a16="http://schemas.microsoft.com/office/drawing/2014/main" id="{80E932E2-DA92-CA6A-1819-332B4954D450}"/>
              </a:ext>
            </a:extLst>
          </p:cNvPr>
          <p:cNvSpPr>
            <a:spLocks noGrp="1"/>
          </p:cNvSpPr>
          <p:nvPr>
            <p:ph type="title"/>
          </p:nvPr>
        </p:nvSpPr>
        <p:spPr/>
        <p:txBody>
          <a:bodyPr/>
          <a:lstStyle/>
          <a:p>
            <a:r>
              <a:rPr lang="en-GB" dirty="0"/>
              <a:t>Overview of Presentation</a:t>
            </a:r>
          </a:p>
        </p:txBody>
      </p:sp>
      <p:sp>
        <p:nvSpPr>
          <p:cNvPr id="3" name="Content Placeholder 2">
            <a:extLst>
              <a:ext uri="{FF2B5EF4-FFF2-40B4-BE49-F238E27FC236}">
                <a16:creationId xmlns:a16="http://schemas.microsoft.com/office/drawing/2014/main" id="{5A8090D6-9EFB-D621-1DB2-9FF55D62ED79}"/>
              </a:ext>
            </a:extLst>
          </p:cNvPr>
          <p:cNvSpPr>
            <a:spLocks noGrp="1"/>
          </p:cNvSpPr>
          <p:nvPr>
            <p:ph idx="1"/>
          </p:nvPr>
        </p:nvSpPr>
        <p:spPr>
          <a:xfrm>
            <a:off x="917713" y="2058193"/>
            <a:ext cx="10515600" cy="4351338"/>
          </a:xfrm>
        </p:spPr>
        <p:txBody>
          <a:bodyPr/>
          <a:lstStyle/>
          <a:p>
            <a:pPr marL="0" indent="0">
              <a:buNone/>
            </a:pPr>
            <a:r>
              <a:rPr lang="en-GB" dirty="0"/>
              <a:t>Summarise talking points:</a:t>
            </a:r>
          </a:p>
          <a:p>
            <a:r>
              <a:rPr lang="en-GB" dirty="0"/>
              <a:t>Research &amp; Inspiration</a:t>
            </a:r>
          </a:p>
          <a:p>
            <a:r>
              <a:rPr lang="en-GB" dirty="0"/>
              <a:t>Gameplay</a:t>
            </a:r>
          </a:p>
          <a:p>
            <a:r>
              <a:rPr lang="en-GB" dirty="0"/>
              <a:t>Level Design</a:t>
            </a:r>
          </a:p>
          <a:p>
            <a:r>
              <a:rPr lang="en-GB" dirty="0"/>
              <a:t>Conclusions</a:t>
            </a:r>
          </a:p>
          <a:p>
            <a:r>
              <a:rPr lang="en-GB" dirty="0"/>
              <a:t>Questions</a:t>
            </a:r>
          </a:p>
        </p:txBody>
      </p:sp>
      <p:pic>
        <p:nvPicPr>
          <p:cNvPr id="1028" name="Picture 4" descr="Gang Beasts Review | GodisaGeek.com">
            <a:extLst>
              <a:ext uri="{FF2B5EF4-FFF2-40B4-BE49-F238E27FC236}">
                <a16:creationId xmlns:a16="http://schemas.microsoft.com/office/drawing/2014/main" id="{78EBB3F4-07BD-64A5-44EE-F2D1B83B189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48117" y="2624137"/>
            <a:ext cx="2857500" cy="160972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otline Miami Review | TechRaptor">
            <a:extLst>
              <a:ext uri="{FF2B5EF4-FFF2-40B4-BE49-F238E27FC236}">
                <a16:creationId xmlns:a16="http://schemas.microsoft.com/office/drawing/2014/main" id="{D252C7B6-250F-D255-BD26-46910E652B2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37465" y="1600580"/>
            <a:ext cx="2857500" cy="1609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36911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AB0C3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428A86-6243-0D4D-4B4E-513B29280960}"/>
              </a:ext>
            </a:extLst>
          </p:cNvPr>
          <p:cNvSpPr>
            <a:spLocks noGrp="1"/>
          </p:cNvSpPr>
          <p:nvPr>
            <p:ph type="title"/>
          </p:nvPr>
        </p:nvSpPr>
        <p:spPr/>
        <p:txBody>
          <a:bodyPr/>
          <a:lstStyle/>
          <a:p>
            <a:r>
              <a:rPr lang="en-US" dirty="0">
                <a:cs typeface="Calibri Light"/>
              </a:rPr>
              <a:t>Research and Inspiration</a:t>
            </a:r>
            <a:endParaRPr lang="en-US" dirty="0" err="1"/>
          </a:p>
        </p:txBody>
      </p:sp>
      <p:sp>
        <p:nvSpPr>
          <p:cNvPr id="3" name="Text Placeholder 2">
            <a:extLst>
              <a:ext uri="{FF2B5EF4-FFF2-40B4-BE49-F238E27FC236}">
                <a16:creationId xmlns:a16="http://schemas.microsoft.com/office/drawing/2014/main" id="{0435CAA9-5AB9-0B57-E23A-8C3B9B535E77}"/>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4721076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C1522-CEEA-688C-8F3C-FAF97582F852}"/>
              </a:ext>
            </a:extLst>
          </p:cNvPr>
          <p:cNvSpPr>
            <a:spLocks noGrp="1"/>
          </p:cNvSpPr>
          <p:nvPr>
            <p:ph type="title"/>
          </p:nvPr>
        </p:nvSpPr>
        <p:spPr/>
        <p:txBody>
          <a:bodyPr/>
          <a:lstStyle/>
          <a:p>
            <a:r>
              <a:rPr lang="en-US" dirty="0">
                <a:cs typeface="Calibri Light"/>
              </a:rPr>
              <a:t>Concept-Genre Inspiration Mash</a:t>
            </a:r>
            <a:endParaRPr lang="en-US" dirty="0"/>
          </a:p>
        </p:txBody>
      </p:sp>
      <p:sp>
        <p:nvSpPr>
          <p:cNvPr id="3" name="Content Placeholder 2">
            <a:extLst>
              <a:ext uri="{FF2B5EF4-FFF2-40B4-BE49-F238E27FC236}">
                <a16:creationId xmlns:a16="http://schemas.microsoft.com/office/drawing/2014/main" id="{920CC6FB-918C-E1DD-D383-CA5C16F9C234}"/>
              </a:ext>
            </a:extLst>
          </p:cNvPr>
          <p:cNvSpPr>
            <a:spLocks noGrp="1"/>
          </p:cNvSpPr>
          <p:nvPr>
            <p:ph idx="1"/>
          </p:nvPr>
        </p:nvSpPr>
        <p:spPr>
          <a:xfrm>
            <a:off x="188200" y="2587209"/>
            <a:ext cx="5169259" cy="3692180"/>
          </a:xfrm>
        </p:spPr>
        <p:txBody>
          <a:bodyPr vert="horz" lIns="91440" tIns="45720" rIns="91440" bIns="45720" rtlCol="0" anchor="t">
            <a:normAutofit/>
          </a:bodyPr>
          <a:lstStyle/>
          <a:p>
            <a:r>
              <a:rPr lang="en-US" dirty="0">
                <a:cs typeface="Calibri"/>
              </a:rPr>
              <a:t>Hotline Miami -</a:t>
            </a:r>
          </a:p>
          <a:p>
            <a:r>
              <a:rPr lang="en-US" dirty="0">
                <a:cs typeface="Calibri"/>
              </a:rPr>
              <a:t>Gang Beasts -</a:t>
            </a:r>
          </a:p>
          <a:p>
            <a:r>
              <a:rPr lang="en-US" dirty="0">
                <a:cs typeface="Calibri"/>
              </a:rPr>
              <a:t>Hades –</a:t>
            </a:r>
          </a:p>
          <a:p>
            <a:r>
              <a:rPr lang="en-US" dirty="0">
                <a:cs typeface="Calibri"/>
              </a:rPr>
              <a:t>Mythology</a:t>
            </a:r>
          </a:p>
          <a:p>
            <a:r>
              <a:rPr lang="en-US" dirty="0">
                <a:cs typeface="Calibri"/>
              </a:rPr>
              <a:t>Comic con</a:t>
            </a:r>
          </a:p>
          <a:p>
            <a:pPr marL="0" indent="0">
              <a:buNone/>
            </a:pPr>
            <a:endParaRPr lang="en-US" dirty="0">
              <a:cs typeface="Calibri"/>
            </a:endParaRPr>
          </a:p>
        </p:txBody>
      </p:sp>
      <p:pic>
        <p:nvPicPr>
          <p:cNvPr id="5" name="Picture 4">
            <a:extLst>
              <a:ext uri="{FF2B5EF4-FFF2-40B4-BE49-F238E27FC236}">
                <a16:creationId xmlns:a16="http://schemas.microsoft.com/office/drawing/2014/main" id="{0D6296AF-8B06-AE36-EBD2-81C74D74BABB}"/>
              </a:ext>
            </a:extLst>
          </p:cNvPr>
          <p:cNvPicPr>
            <a:picLocks noChangeAspect="1"/>
          </p:cNvPicPr>
          <p:nvPr/>
        </p:nvPicPr>
        <p:blipFill>
          <a:blip r:embed="rId3"/>
          <a:stretch>
            <a:fillRect/>
          </a:stretch>
        </p:blipFill>
        <p:spPr>
          <a:xfrm>
            <a:off x="5668524" y="1501255"/>
            <a:ext cx="1954696" cy="2932044"/>
          </a:xfrm>
          <a:prstGeom prst="rect">
            <a:avLst/>
          </a:prstGeom>
        </p:spPr>
      </p:pic>
      <p:pic>
        <p:nvPicPr>
          <p:cNvPr id="6" name="Picture 5">
            <a:extLst>
              <a:ext uri="{FF2B5EF4-FFF2-40B4-BE49-F238E27FC236}">
                <a16:creationId xmlns:a16="http://schemas.microsoft.com/office/drawing/2014/main" id="{90855E77-0258-8478-B145-7ACBBF0297B7}"/>
              </a:ext>
            </a:extLst>
          </p:cNvPr>
          <p:cNvPicPr>
            <a:picLocks noChangeAspect="1"/>
          </p:cNvPicPr>
          <p:nvPr/>
        </p:nvPicPr>
        <p:blipFill>
          <a:blip r:embed="rId4"/>
          <a:stretch>
            <a:fillRect/>
          </a:stretch>
        </p:blipFill>
        <p:spPr>
          <a:xfrm>
            <a:off x="3266511" y="1506673"/>
            <a:ext cx="2090948" cy="2932044"/>
          </a:xfrm>
          <a:prstGeom prst="rect">
            <a:avLst/>
          </a:prstGeom>
        </p:spPr>
      </p:pic>
      <p:pic>
        <p:nvPicPr>
          <p:cNvPr id="7" name="Picture 6">
            <a:extLst>
              <a:ext uri="{FF2B5EF4-FFF2-40B4-BE49-F238E27FC236}">
                <a16:creationId xmlns:a16="http://schemas.microsoft.com/office/drawing/2014/main" id="{CA610B29-E153-0D79-8416-D2A627127A97}"/>
              </a:ext>
            </a:extLst>
          </p:cNvPr>
          <p:cNvPicPr>
            <a:picLocks noChangeAspect="1"/>
          </p:cNvPicPr>
          <p:nvPr/>
        </p:nvPicPr>
        <p:blipFill>
          <a:blip r:embed="rId5"/>
          <a:stretch>
            <a:fillRect/>
          </a:stretch>
        </p:blipFill>
        <p:spPr>
          <a:xfrm>
            <a:off x="7934285" y="1875039"/>
            <a:ext cx="3823329" cy="2184475"/>
          </a:xfrm>
          <a:prstGeom prst="rect">
            <a:avLst/>
          </a:prstGeom>
        </p:spPr>
      </p:pic>
      <p:sp>
        <p:nvSpPr>
          <p:cNvPr id="8" name="Content Placeholder 2">
            <a:extLst>
              <a:ext uri="{FF2B5EF4-FFF2-40B4-BE49-F238E27FC236}">
                <a16:creationId xmlns:a16="http://schemas.microsoft.com/office/drawing/2014/main" id="{7215B1B3-034C-7F1B-32DD-7E8C102266D2}"/>
              </a:ext>
            </a:extLst>
          </p:cNvPr>
          <p:cNvSpPr txBox="1">
            <a:spLocks/>
          </p:cNvSpPr>
          <p:nvPr/>
        </p:nvSpPr>
        <p:spPr>
          <a:xfrm>
            <a:off x="3568148" y="5037691"/>
            <a:ext cx="4492487" cy="1611588"/>
          </a:xfrm>
          <a:prstGeom prst="rect">
            <a:avLst/>
          </a:prstGeom>
        </p:spPr>
        <p:txBody>
          <a:bodyPr vert="horz" lIns="91440" tIns="45720" rIns="91440" bIns="45720" rtlCol="0" anchor="t">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dirty="0">
                <a:cs typeface="Calibri"/>
              </a:rPr>
              <a:t>Project Goal is to produce am intense slap stick physics fight</a:t>
            </a:r>
          </a:p>
          <a:p>
            <a:pPr marL="0" indent="0" algn="ctr">
              <a:buNone/>
            </a:pPr>
            <a:endParaRPr lang="en-GB" dirty="0">
              <a:cs typeface="Calibri"/>
            </a:endParaRPr>
          </a:p>
          <a:p>
            <a:pPr marL="0" indent="0" algn="ctr">
              <a:buNone/>
            </a:pPr>
            <a:r>
              <a:rPr lang="en-GB" dirty="0">
                <a:cs typeface="Calibri"/>
              </a:rPr>
              <a:t>Untapped Market</a:t>
            </a:r>
          </a:p>
        </p:txBody>
      </p:sp>
    </p:spTree>
    <p:extLst>
      <p:ext uri="{BB962C8B-B14F-4D97-AF65-F5344CB8AC3E}">
        <p14:creationId xmlns:p14="http://schemas.microsoft.com/office/powerpoint/2010/main" val="19397980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Greenlight Update, Beast Sizes, and Incinerator Stage Gameplay news - Gang  Beasts (prototype) - Indie DB">
            <a:extLst>
              <a:ext uri="{FF2B5EF4-FFF2-40B4-BE49-F238E27FC236}">
                <a16:creationId xmlns:a16="http://schemas.microsoft.com/office/drawing/2014/main" id="{76748181-82A5-17C0-9985-AF6A08B659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11702" y="3429000"/>
            <a:ext cx="6149299" cy="346146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descr="Full House - Hotline Miami Guide - IGN">
            <a:extLst>
              <a:ext uri="{FF2B5EF4-FFF2-40B4-BE49-F238E27FC236}">
                <a16:creationId xmlns:a16="http://schemas.microsoft.com/office/drawing/2014/main" id="{328FA4CB-5FD5-0B0F-7A1A-DD524CA286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96810" y="3066618"/>
            <a:ext cx="4443705" cy="363091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B0BC1522-CEEA-688C-8F3C-FAF97582F852}"/>
              </a:ext>
            </a:extLst>
          </p:cNvPr>
          <p:cNvSpPr>
            <a:spLocks noGrp="1"/>
          </p:cNvSpPr>
          <p:nvPr>
            <p:ph type="title"/>
          </p:nvPr>
        </p:nvSpPr>
        <p:spPr/>
        <p:txBody>
          <a:bodyPr/>
          <a:lstStyle/>
          <a:p>
            <a:r>
              <a:rPr lang="en-US" dirty="0">
                <a:cs typeface="Calibri Light"/>
              </a:rPr>
              <a:t>Environment Inspiration</a:t>
            </a:r>
            <a:endParaRPr lang="en-US" dirty="0"/>
          </a:p>
        </p:txBody>
      </p:sp>
      <p:sp>
        <p:nvSpPr>
          <p:cNvPr id="3" name="Content Placeholder 2">
            <a:extLst>
              <a:ext uri="{FF2B5EF4-FFF2-40B4-BE49-F238E27FC236}">
                <a16:creationId xmlns:a16="http://schemas.microsoft.com/office/drawing/2014/main" id="{920CC6FB-918C-E1DD-D383-CA5C16F9C234}"/>
              </a:ext>
            </a:extLst>
          </p:cNvPr>
          <p:cNvSpPr>
            <a:spLocks noGrp="1"/>
          </p:cNvSpPr>
          <p:nvPr>
            <p:ph idx="1"/>
          </p:nvPr>
        </p:nvSpPr>
        <p:spPr/>
        <p:txBody>
          <a:bodyPr vert="horz" lIns="91440" tIns="45720" rIns="91440" bIns="45720" rtlCol="0" anchor="t">
            <a:normAutofit/>
          </a:bodyPr>
          <a:lstStyle/>
          <a:p>
            <a:pPr marL="0" indent="0">
              <a:buNone/>
            </a:pPr>
            <a:r>
              <a:rPr lang="en-US" dirty="0">
                <a:cs typeface="Calibri"/>
              </a:rPr>
              <a:t>Our environment is an abandoned hotel, turned party fight club. We researched hallways and different establishments:</a:t>
            </a:r>
            <a:endParaRPr lang="en-US" dirty="0"/>
          </a:p>
          <a:p>
            <a:r>
              <a:rPr lang="en-US" dirty="0">
                <a:cs typeface="Calibri" panose="020F0502020204030204"/>
              </a:rPr>
              <a:t>Hotels</a:t>
            </a:r>
          </a:p>
          <a:p>
            <a:r>
              <a:rPr lang="en-US" dirty="0">
                <a:cs typeface="Calibri" panose="020F0502020204030204"/>
              </a:rPr>
              <a:t>Restaurants</a:t>
            </a:r>
          </a:p>
          <a:p>
            <a:r>
              <a:rPr lang="en-US" dirty="0">
                <a:cs typeface="Calibri" panose="020F0502020204030204"/>
              </a:rPr>
              <a:t>Spas</a:t>
            </a:r>
          </a:p>
          <a:p>
            <a:r>
              <a:rPr lang="en-US" dirty="0">
                <a:cs typeface="Calibri" panose="020F0502020204030204"/>
              </a:rPr>
              <a:t>Raves</a:t>
            </a:r>
          </a:p>
          <a:p>
            <a:r>
              <a:rPr lang="en-US" dirty="0">
                <a:cs typeface="Calibri" panose="020F0502020204030204"/>
              </a:rPr>
              <a:t>Storage rooms</a:t>
            </a:r>
          </a:p>
          <a:p>
            <a:r>
              <a:rPr lang="en-US" dirty="0">
                <a:cs typeface="Calibri" panose="020F0502020204030204"/>
              </a:rPr>
              <a:t>Style</a:t>
            </a:r>
          </a:p>
          <a:p>
            <a:pPr marL="0" indent="0">
              <a:buNone/>
            </a:pPr>
            <a:endParaRPr lang="en-US" dirty="0">
              <a:cs typeface="Calibri" panose="020F0502020204030204"/>
            </a:endParaRPr>
          </a:p>
        </p:txBody>
      </p:sp>
      <p:pic>
        <p:nvPicPr>
          <p:cNvPr id="6" name="Picture 4" descr="american english - What is the name of a room in which hotel staff use to  store their equipment and provide room service? - English Language Learners  Stack Exchange">
            <a:extLst>
              <a:ext uri="{FF2B5EF4-FFF2-40B4-BE49-F238E27FC236}">
                <a16:creationId xmlns:a16="http://schemas.microsoft.com/office/drawing/2014/main" id="{7D6C0D3D-3D2C-C382-D339-022B0EC2928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3049" r="-5" b="5734"/>
          <a:stretch/>
        </p:blipFill>
        <p:spPr bwMode="auto">
          <a:xfrm>
            <a:off x="8210425" y="2295521"/>
            <a:ext cx="3694988" cy="225060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8" descr="STREAM] The EDC Orlando Virtual Rave-A-Thon is Now Live - EDM.com - The  Latest Electronic Dance Music News, Reviews &amp; Artists">
            <a:extLst>
              <a:ext uri="{FF2B5EF4-FFF2-40B4-BE49-F238E27FC236}">
                <a16:creationId xmlns:a16="http://schemas.microsoft.com/office/drawing/2014/main" id="{752D71CC-0251-82C2-D62B-2A1114820FAC}"/>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9734" b="6624"/>
          <a:stretch/>
        </p:blipFill>
        <p:spPr bwMode="auto">
          <a:xfrm>
            <a:off x="4750904" y="2688325"/>
            <a:ext cx="4011134" cy="21937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74734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AB0C3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BAD2D9-5768-23DF-2F7C-6C91438597C5}"/>
              </a:ext>
            </a:extLst>
          </p:cNvPr>
          <p:cNvSpPr>
            <a:spLocks noGrp="1"/>
          </p:cNvSpPr>
          <p:nvPr>
            <p:ph type="title"/>
          </p:nvPr>
        </p:nvSpPr>
        <p:spPr/>
        <p:txBody>
          <a:bodyPr/>
          <a:lstStyle/>
          <a:p>
            <a:r>
              <a:rPr lang="en-US" dirty="0">
                <a:ea typeface="Calibri Light"/>
                <a:cs typeface="Calibri Light"/>
              </a:rPr>
              <a:t>Gameplay and Mechanics</a:t>
            </a:r>
            <a:endParaRPr lang="en-US" dirty="0"/>
          </a:p>
        </p:txBody>
      </p:sp>
      <p:sp>
        <p:nvSpPr>
          <p:cNvPr id="3" name="Text Placeholder 2">
            <a:extLst>
              <a:ext uri="{FF2B5EF4-FFF2-40B4-BE49-F238E27FC236}">
                <a16:creationId xmlns:a16="http://schemas.microsoft.com/office/drawing/2014/main" id="{5B605C80-91CA-F155-0C09-3D0919AD49C7}"/>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8726935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A37A8D-2971-179A-DE5D-1C32569AA748}"/>
              </a:ext>
            </a:extLst>
          </p:cNvPr>
          <p:cNvSpPr>
            <a:spLocks noGrp="1"/>
          </p:cNvSpPr>
          <p:nvPr>
            <p:ph type="title"/>
          </p:nvPr>
        </p:nvSpPr>
        <p:spPr/>
        <p:txBody>
          <a:bodyPr/>
          <a:lstStyle/>
          <a:p>
            <a:r>
              <a:rPr lang="en-US" dirty="0">
                <a:ea typeface="Calibri Light"/>
                <a:cs typeface="Calibri Light"/>
              </a:rPr>
              <a:t>Gameplay Mood-board/Video/Example</a:t>
            </a:r>
            <a:endParaRPr lang="en-US" dirty="0"/>
          </a:p>
        </p:txBody>
      </p:sp>
      <p:sp>
        <p:nvSpPr>
          <p:cNvPr id="3" name="TextBox 2">
            <a:extLst>
              <a:ext uri="{FF2B5EF4-FFF2-40B4-BE49-F238E27FC236}">
                <a16:creationId xmlns:a16="http://schemas.microsoft.com/office/drawing/2014/main" id="{8DEC38AB-3812-C37F-CA9E-8671AE7A2102}"/>
              </a:ext>
            </a:extLst>
          </p:cNvPr>
          <p:cNvSpPr txBox="1"/>
          <p:nvPr/>
        </p:nvSpPr>
        <p:spPr>
          <a:xfrm>
            <a:off x="1041918" y="2317101"/>
            <a:ext cx="747226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Video Link/Video</a:t>
            </a:r>
            <a:endParaRPr lang="en-US"/>
          </a:p>
        </p:txBody>
      </p:sp>
    </p:spTree>
    <p:extLst>
      <p:ext uri="{BB962C8B-B14F-4D97-AF65-F5344CB8AC3E}">
        <p14:creationId xmlns:p14="http://schemas.microsoft.com/office/powerpoint/2010/main" val="27401356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01E72D1-EC55-83CD-AAFB-2B33CF0F4633}"/>
              </a:ext>
            </a:extLst>
          </p:cNvPr>
          <p:cNvSpPr txBox="1"/>
          <p:nvPr/>
        </p:nvSpPr>
        <p:spPr>
          <a:xfrm>
            <a:off x="3381915" y="1848255"/>
            <a:ext cx="8306870" cy="369332"/>
          </a:xfrm>
          <a:prstGeom prst="rect">
            <a:avLst/>
          </a:prstGeom>
          <a:noFill/>
        </p:spPr>
        <p:txBody>
          <a:bodyPr wrap="square" rtlCol="0">
            <a:spAutoFit/>
          </a:bodyPr>
          <a:lstStyle/>
          <a:p>
            <a:r>
              <a:rPr lang="en-GB" dirty="0"/>
              <a:t>Weave/dodge		swing/attack	 ragdoll/knockback/damage</a:t>
            </a:r>
          </a:p>
        </p:txBody>
      </p:sp>
      <p:pic>
        <p:nvPicPr>
          <p:cNvPr id="8" name="Picture 2">
            <a:extLst>
              <a:ext uri="{FF2B5EF4-FFF2-40B4-BE49-F238E27FC236}">
                <a16:creationId xmlns:a16="http://schemas.microsoft.com/office/drawing/2014/main" id="{3F58A48E-B415-B77D-31D6-192F821C0DE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941" r="42907" b="29716"/>
          <a:stretch/>
        </p:blipFill>
        <p:spPr bwMode="auto">
          <a:xfrm rot="5400000">
            <a:off x="5771372" y="-92128"/>
            <a:ext cx="3540865" cy="847542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5C4132F1-9311-30FF-7FD5-6039FF1A4A1C}"/>
              </a:ext>
            </a:extLst>
          </p:cNvPr>
          <p:cNvSpPr>
            <a:spLocks noGrp="1"/>
          </p:cNvSpPr>
          <p:nvPr>
            <p:ph type="title"/>
          </p:nvPr>
        </p:nvSpPr>
        <p:spPr/>
        <p:txBody>
          <a:bodyPr/>
          <a:lstStyle/>
          <a:p>
            <a:r>
              <a:rPr lang="en-GB" dirty="0"/>
              <a:t>Core Gameplay Inspiration and Design</a:t>
            </a:r>
          </a:p>
        </p:txBody>
      </p:sp>
      <p:pic>
        <p:nvPicPr>
          <p:cNvPr id="4" name="Picture 2" descr="Image result for gang beasts punch force mod">
            <a:extLst>
              <a:ext uri="{FF2B5EF4-FFF2-40B4-BE49-F238E27FC236}">
                <a16:creationId xmlns:a16="http://schemas.microsoft.com/office/drawing/2014/main" id="{350C4873-1747-F449-B241-13AED5B2450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23112" b="21217"/>
          <a:stretch/>
        </p:blipFill>
        <p:spPr bwMode="auto">
          <a:xfrm>
            <a:off x="511607" y="2607870"/>
            <a:ext cx="2571059" cy="155985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B064BEE8-BC07-75E8-2F93-A0F9A109A6E5}"/>
              </a:ext>
            </a:extLst>
          </p:cNvPr>
          <p:cNvSpPr txBox="1"/>
          <p:nvPr/>
        </p:nvSpPr>
        <p:spPr>
          <a:xfrm>
            <a:off x="440129" y="1920565"/>
            <a:ext cx="2714017" cy="646331"/>
          </a:xfrm>
          <a:prstGeom prst="rect">
            <a:avLst/>
          </a:prstGeom>
          <a:noFill/>
        </p:spPr>
        <p:txBody>
          <a:bodyPr wrap="square" rtlCol="0">
            <a:spAutoFit/>
          </a:bodyPr>
          <a:lstStyle/>
          <a:p>
            <a:r>
              <a:rPr lang="en-GB" dirty="0"/>
              <a:t>We modelled our attacks and dodges on Gang beast</a:t>
            </a:r>
          </a:p>
        </p:txBody>
      </p:sp>
      <p:sp>
        <p:nvSpPr>
          <p:cNvPr id="6" name="TextBox 5">
            <a:extLst>
              <a:ext uri="{FF2B5EF4-FFF2-40B4-BE49-F238E27FC236}">
                <a16:creationId xmlns:a16="http://schemas.microsoft.com/office/drawing/2014/main" id="{D853958E-3261-981B-8D4F-973C9C4F0918}"/>
              </a:ext>
            </a:extLst>
          </p:cNvPr>
          <p:cNvSpPr txBox="1"/>
          <p:nvPr/>
        </p:nvSpPr>
        <p:spPr>
          <a:xfrm>
            <a:off x="508496" y="4438692"/>
            <a:ext cx="2714017" cy="646331"/>
          </a:xfrm>
          <a:prstGeom prst="rect">
            <a:avLst/>
          </a:prstGeom>
          <a:noFill/>
        </p:spPr>
        <p:txBody>
          <a:bodyPr wrap="square" rtlCol="0">
            <a:spAutoFit/>
          </a:bodyPr>
          <a:lstStyle/>
          <a:p>
            <a:pPr algn="ctr"/>
            <a:r>
              <a:rPr lang="en-GB" dirty="0"/>
              <a:t>Physics fighter skill momentum.</a:t>
            </a:r>
          </a:p>
        </p:txBody>
      </p:sp>
      <p:sp>
        <p:nvSpPr>
          <p:cNvPr id="7" name="TextBox 6">
            <a:extLst>
              <a:ext uri="{FF2B5EF4-FFF2-40B4-BE49-F238E27FC236}">
                <a16:creationId xmlns:a16="http://schemas.microsoft.com/office/drawing/2014/main" id="{27F7B866-F21B-6157-B97D-A81E19114312}"/>
              </a:ext>
            </a:extLst>
          </p:cNvPr>
          <p:cNvSpPr txBox="1"/>
          <p:nvPr/>
        </p:nvSpPr>
        <p:spPr>
          <a:xfrm>
            <a:off x="966157" y="6039520"/>
            <a:ext cx="9558067" cy="646331"/>
          </a:xfrm>
          <a:prstGeom prst="rect">
            <a:avLst/>
          </a:prstGeom>
          <a:noFill/>
        </p:spPr>
        <p:txBody>
          <a:bodyPr wrap="square" rtlCol="0">
            <a:spAutoFit/>
          </a:bodyPr>
          <a:lstStyle/>
          <a:p>
            <a:r>
              <a:rPr lang="en-GB" dirty="0"/>
              <a:t>This game hopes to combine that with high speeds and the corresponding dynamic decision-making. Resulting in a wacky game with the unexpectedly high technical skill ceiling</a:t>
            </a:r>
          </a:p>
        </p:txBody>
      </p:sp>
    </p:spTree>
    <p:extLst>
      <p:ext uri="{BB962C8B-B14F-4D97-AF65-F5344CB8AC3E}">
        <p14:creationId xmlns:p14="http://schemas.microsoft.com/office/powerpoint/2010/main" val="2874293980"/>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650</TotalTime>
  <Words>1823</Words>
  <Application>Microsoft Office PowerPoint</Application>
  <PresentationFormat>Widescreen</PresentationFormat>
  <Paragraphs>177</Paragraphs>
  <Slides>15</Slides>
  <Notes>9</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vt:i4>
      </vt:variant>
    </vt:vector>
  </HeadingPairs>
  <TitlesOfParts>
    <vt:vector size="19" baseType="lpstr">
      <vt:lpstr>Arial</vt:lpstr>
      <vt:lpstr>Calibri</vt:lpstr>
      <vt:lpstr>Calibri Light</vt:lpstr>
      <vt:lpstr>office theme</vt:lpstr>
      <vt:lpstr>Costume Clash</vt:lpstr>
      <vt:lpstr>Team Introduction</vt:lpstr>
      <vt:lpstr>Overview of Presentation</vt:lpstr>
      <vt:lpstr>Research and Inspiration</vt:lpstr>
      <vt:lpstr>Concept-Genre Inspiration Mash</vt:lpstr>
      <vt:lpstr>Environment Inspiration</vt:lpstr>
      <vt:lpstr>Gameplay and Mechanics</vt:lpstr>
      <vt:lpstr>Gameplay Mood-board/Video/Example</vt:lpstr>
      <vt:lpstr>Core Gameplay Inspiration and Design</vt:lpstr>
      <vt:lpstr>Core Gameplay Implementation &amp; Research</vt:lpstr>
      <vt:lpstr>Knock back Implementation &amp; Research</vt:lpstr>
      <vt:lpstr>Level Implementation &amp; Research</vt:lpstr>
      <vt:lpstr>Conclusions:</vt:lpstr>
      <vt:lpstr>How our teamwork could improve</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BAGSHAW, SAM (Student)</cp:lastModifiedBy>
  <cp:revision>649</cp:revision>
  <dcterms:created xsi:type="dcterms:W3CDTF">2023-10-04T22:26:33Z</dcterms:created>
  <dcterms:modified xsi:type="dcterms:W3CDTF">2023-12-11T15:37:38Z</dcterms:modified>
</cp:coreProperties>
</file>